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74" r:id="rId4"/>
    <p:sldId id="266" r:id="rId5"/>
    <p:sldId id="267" r:id="rId6"/>
    <p:sldId id="279" r:id="rId7"/>
    <p:sldId id="280" r:id="rId8"/>
    <p:sldId id="282" r:id="rId9"/>
    <p:sldId id="257" r:id="rId10"/>
    <p:sldId id="281" r:id="rId11"/>
    <p:sldId id="283" r:id="rId12"/>
    <p:sldId id="258" r:id="rId13"/>
    <p:sldId id="284" r:id="rId14"/>
    <p:sldId id="285" r:id="rId15"/>
    <p:sldId id="286" r:id="rId16"/>
    <p:sldId id="287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4660"/>
  </p:normalViewPr>
  <p:slideViewPr>
    <p:cSldViewPr>
      <p:cViewPr varScale="1">
        <p:scale>
          <a:sx n="66" d="100"/>
          <a:sy n="66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5D5EC-2F08-491F-9A02-91974FF9A04B}" type="datetimeFigureOut">
              <a:rPr lang="cs-CZ" smtClean="0"/>
              <a:pPr/>
              <a:t>28.4.2014</a:t>
            </a:fld>
            <a:endParaRPr lang="cs-CZ" dirty="0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5D5EC-2F08-491F-9A02-91974FF9A04B}" type="datetimeFigureOut">
              <a:rPr lang="cs-CZ" smtClean="0"/>
              <a:pPr/>
              <a:t>28.4.2014</a:t>
            </a:fld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5D5EC-2F08-491F-9A02-91974FF9A04B}" type="datetimeFigureOut">
              <a:rPr lang="cs-CZ" smtClean="0"/>
              <a:pPr/>
              <a:t>28.4.2014</a:t>
            </a:fld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5D5EC-2F08-491F-9A02-91974FF9A04B}" type="datetimeFigureOut">
              <a:rPr lang="cs-CZ" smtClean="0"/>
              <a:pPr/>
              <a:t>28.4.2014</a:t>
            </a:fld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5D5EC-2F08-491F-9A02-91974FF9A04B}" type="datetimeFigureOut">
              <a:rPr lang="cs-CZ" smtClean="0"/>
              <a:pPr/>
              <a:t>28.4.2014</a:t>
            </a:fld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5D5EC-2F08-491F-9A02-91974FF9A04B}" type="datetimeFigureOut">
              <a:rPr lang="cs-CZ" smtClean="0"/>
              <a:pPr/>
              <a:t>28.4.2014</a:t>
            </a:fld>
            <a:endParaRPr lang="cs-CZ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5D5EC-2F08-491F-9A02-91974FF9A04B}" type="datetimeFigureOut">
              <a:rPr lang="cs-CZ" smtClean="0"/>
              <a:pPr/>
              <a:t>28.4.2014</a:t>
            </a:fld>
            <a:endParaRPr lang="cs-CZ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5D5EC-2F08-491F-9A02-91974FF9A04B}" type="datetimeFigureOut">
              <a:rPr lang="cs-CZ" smtClean="0"/>
              <a:pPr/>
              <a:t>28.4.2014</a:t>
            </a:fld>
            <a:endParaRPr lang="cs-CZ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5D5EC-2F08-491F-9A02-91974FF9A04B}" type="datetimeFigureOut">
              <a:rPr lang="cs-CZ" smtClean="0"/>
              <a:pPr/>
              <a:t>28.4.2014</a:t>
            </a:fld>
            <a:endParaRPr lang="cs-CZ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5D5EC-2F08-491F-9A02-91974FF9A04B}" type="datetimeFigureOut">
              <a:rPr lang="cs-CZ" smtClean="0"/>
              <a:pPr/>
              <a:t>28.4.2014</a:t>
            </a:fld>
            <a:endParaRPr lang="cs-CZ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5D5EC-2F08-491F-9A02-91974FF9A04B}" type="datetimeFigureOut">
              <a:rPr lang="cs-CZ" smtClean="0"/>
              <a:pPr/>
              <a:t>28.4.2014</a:t>
            </a:fld>
            <a:endParaRPr lang="cs-CZ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FD5D5EC-2F08-491F-9A02-91974FF9A04B}" type="datetimeFigureOut">
              <a:rPr lang="cs-CZ" smtClean="0"/>
              <a:pPr/>
              <a:t>28.4.2014</a:t>
            </a:fld>
            <a:endParaRPr lang="cs-CZ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 dirty="0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5C750A-C84D-499B-9941-738EBBFEC3F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Využívanie preparátov </a:t>
            </a:r>
            <a:r>
              <a:rPr lang="sk-SK" b="1" dirty="0" err="1" smtClean="0"/>
              <a:t>Joalis</a:t>
            </a:r>
            <a:r>
              <a:rPr lang="sk-SK" b="1" dirty="0" smtClean="0"/>
              <a:t> </a:t>
            </a:r>
            <a:r>
              <a:rPr lang="sk-SK" b="1" dirty="0" err="1" smtClean="0"/>
              <a:t>Animal</a:t>
            </a:r>
            <a:r>
              <a:rPr lang="sk-SK" b="1" dirty="0" smtClean="0"/>
              <a:t> v praxi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4653136"/>
            <a:ext cx="7406640" cy="1752600"/>
          </a:xfrm>
        </p:spPr>
        <p:txBody>
          <a:bodyPr/>
          <a:lstStyle/>
          <a:p>
            <a:pPr algn="r"/>
            <a:endParaRPr lang="sk-SK" dirty="0" smtClean="0"/>
          </a:p>
          <a:p>
            <a:pPr algn="r"/>
            <a:endParaRPr lang="sk-SK" dirty="0"/>
          </a:p>
          <a:p>
            <a:pPr algn="r"/>
            <a:r>
              <a:rPr lang="sk-SK" dirty="0" smtClean="0"/>
              <a:t>MVDr. Zuzana </a:t>
            </a:r>
            <a:r>
              <a:rPr lang="sk-SK" dirty="0" err="1" smtClean="0"/>
              <a:t>Stražanová</a:t>
            </a:r>
            <a:endParaRPr lang="cs-CZ" dirty="0"/>
          </a:p>
        </p:txBody>
      </p:sp>
      <p:pic>
        <p:nvPicPr>
          <p:cNvPr id="5" name="Obrázek 5" descr="Animal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36912"/>
            <a:ext cx="3528392" cy="22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AniMet</a:t>
            </a:r>
            <a:r>
              <a:rPr lang="sk-SK" b="1" dirty="0" smtClean="0"/>
              <a:t> pes/mačka</a:t>
            </a:r>
            <a:r>
              <a:rPr lang="sk-SK" dirty="0" smtClean="0"/>
              <a:t> </a:t>
            </a:r>
            <a:r>
              <a:rPr lang="sk-SK" b="1" dirty="0" smtClean="0"/>
              <a:t>- </a:t>
            </a:r>
            <a:r>
              <a:rPr lang="sk-SK" dirty="0" smtClean="0"/>
              <a:t>metabolizmus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obezita</a:t>
            </a:r>
          </a:p>
          <a:p>
            <a:r>
              <a:rPr lang="sk-SK" dirty="0" smtClean="0"/>
              <a:t>diabetes </a:t>
            </a:r>
            <a:r>
              <a:rPr lang="sk-SK" dirty="0" err="1" smtClean="0"/>
              <a:t>melitus</a:t>
            </a:r>
            <a:r>
              <a:rPr lang="sk-SK" dirty="0" smtClean="0"/>
              <a:t> (cukrovka)</a:t>
            </a:r>
          </a:p>
          <a:p>
            <a:r>
              <a:rPr lang="sk-SK" dirty="0" smtClean="0"/>
              <a:t>poruchy metabolizmu základných živín</a:t>
            </a:r>
          </a:p>
          <a:p>
            <a:r>
              <a:rPr lang="sk-SK" dirty="0" err="1" smtClean="0"/>
              <a:t>stukovatenie</a:t>
            </a:r>
            <a:r>
              <a:rPr lang="sk-SK" dirty="0" smtClean="0"/>
              <a:t> pečene</a:t>
            </a:r>
          </a:p>
          <a:p>
            <a:r>
              <a:rPr lang="sk-SK" dirty="0" smtClean="0"/>
              <a:t>dna</a:t>
            </a:r>
          </a:p>
          <a:p>
            <a:r>
              <a:rPr lang="sk-SK" dirty="0" smtClean="0"/>
              <a:t>ateroskleróza</a:t>
            </a:r>
            <a:endParaRPr lang="sk-SK" dirty="0"/>
          </a:p>
        </p:txBody>
      </p:sp>
      <p:pic>
        <p:nvPicPr>
          <p:cNvPr id="16386" name="Picture 2" descr="http://www.joalisanimal.sk/photo/page9_album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340735"/>
            <a:ext cx="2987824" cy="3517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b="1" smtClean="0"/>
              <a:t>AniDigest pes/mačka - </a:t>
            </a:r>
            <a:r>
              <a:rPr lang="sk-SK" smtClean="0"/>
              <a:t>tráviace ústrojenstvo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opakované zápaly žalúdka a čriev (hnačka, krv v stolici, úporné zvracanie atď.)</a:t>
            </a:r>
          </a:p>
          <a:p>
            <a:r>
              <a:rPr lang="sk-SK" dirty="0" smtClean="0"/>
              <a:t>neznášanlivosť bežného kŕmenia</a:t>
            </a:r>
          </a:p>
          <a:p>
            <a:r>
              <a:rPr lang="sk-SK" dirty="0" smtClean="0"/>
              <a:t>poruchy vyprázdňovania</a:t>
            </a:r>
          </a:p>
          <a:p>
            <a:r>
              <a:rPr lang="sk-SK" dirty="0" smtClean="0"/>
              <a:t>časté zvracanie</a:t>
            </a:r>
          </a:p>
          <a:p>
            <a:r>
              <a:rPr lang="sk-SK" dirty="0" smtClean="0"/>
              <a:t>nadúvanie</a:t>
            </a:r>
          </a:p>
          <a:p>
            <a:r>
              <a:rPr lang="sk-SK" dirty="0" smtClean="0"/>
              <a:t>chronické zápaly ďasien</a:t>
            </a:r>
            <a:endParaRPr lang="sk-SK" dirty="0"/>
          </a:p>
        </p:txBody>
      </p:sp>
      <p:pic>
        <p:nvPicPr>
          <p:cNvPr id="17410" name="Picture 2" descr="http://www.joalisanimal.sk/photo/page9_album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0250" y="3861048"/>
            <a:ext cx="2523750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b="1" dirty="0" err="1" smtClean="0"/>
              <a:t>AniSpir</a:t>
            </a:r>
            <a:r>
              <a:rPr lang="cs-CZ" b="1" dirty="0" smtClean="0"/>
              <a:t> pes/mačka - </a:t>
            </a:r>
            <a:r>
              <a:rPr lang="cs-CZ" dirty="0" err="1" smtClean="0"/>
              <a:t>dýchanie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opakované infekčné zápaly dýchacích ciest</a:t>
            </a:r>
          </a:p>
          <a:p>
            <a:r>
              <a:rPr lang="sk-SK" dirty="0" smtClean="0"/>
              <a:t>výtoky zo slizníc dýchacích ciest</a:t>
            </a:r>
          </a:p>
          <a:p>
            <a:r>
              <a:rPr lang="sk-SK" dirty="0" smtClean="0"/>
              <a:t>tracheálny kolaps (deformácie </a:t>
            </a:r>
            <a:r>
              <a:rPr lang="sk-SK" dirty="0" err="1" smtClean="0"/>
              <a:t>chrupavkových</a:t>
            </a:r>
            <a:r>
              <a:rPr lang="sk-SK" dirty="0" smtClean="0"/>
              <a:t> prstencov priedušnice)</a:t>
            </a:r>
          </a:p>
          <a:p>
            <a:r>
              <a:rPr lang="sk-SK" dirty="0" smtClean="0"/>
              <a:t>astma (v kombinácii s </a:t>
            </a:r>
            <a:r>
              <a:rPr lang="sk-SK" dirty="0" err="1" smtClean="0"/>
              <a:t>prep</a:t>
            </a:r>
            <a:r>
              <a:rPr lang="sk-SK" dirty="0" smtClean="0"/>
              <a:t>. </a:t>
            </a:r>
            <a:r>
              <a:rPr lang="sk-SK" dirty="0" err="1" smtClean="0"/>
              <a:t>AniNevrin</a:t>
            </a:r>
            <a:r>
              <a:rPr lang="sk-SK" dirty="0" smtClean="0"/>
              <a:t>)</a:t>
            </a:r>
          </a:p>
          <a:p>
            <a:r>
              <a:rPr lang="sk-SK" dirty="0" smtClean="0"/>
              <a:t>alergické prejavy na dýchacích cestách</a:t>
            </a:r>
          </a:p>
          <a:p>
            <a:r>
              <a:rPr lang="sk-SK" dirty="0" smtClean="0"/>
              <a:t>chronická bronchitída</a:t>
            </a:r>
          </a:p>
        </p:txBody>
      </p:sp>
      <p:pic>
        <p:nvPicPr>
          <p:cNvPr id="5" name="Obrázek 5" descr="Animal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941168"/>
            <a:ext cx="21875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Kazuistika Hugo 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Štvorročný kríženec z útulku, viacerí majitelia</a:t>
            </a:r>
          </a:p>
          <a:p>
            <a:r>
              <a:rPr lang="sk-SK" sz="2400" dirty="0" smtClean="0"/>
              <a:t>Triaška a </a:t>
            </a:r>
            <a:r>
              <a:rPr lang="sk-SK" sz="2400" dirty="0" err="1" smtClean="0"/>
              <a:t>zášklby</a:t>
            </a:r>
            <a:r>
              <a:rPr lang="sk-SK" sz="2400" dirty="0" smtClean="0"/>
              <a:t> svalov chrbta a zadných končatín</a:t>
            </a:r>
          </a:p>
          <a:p>
            <a:r>
              <a:rPr lang="sk-SK" sz="2400" dirty="0" smtClean="0"/>
              <a:t>Neznášanlivosť dotykov na chrbte a labkách</a:t>
            </a:r>
          </a:p>
          <a:p>
            <a:r>
              <a:rPr lang="sk-SK" sz="2400" dirty="0" smtClean="0"/>
              <a:t>Nervozita, nadmerné štekanie, </a:t>
            </a:r>
            <a:r>
              <a:rPr lang="sk-SK" sz="2400" dirty="0" err="1" smtClean="0"/>
              <a:t>hyperaktivita</a:t>
            </a:r>
            <a:endParaRPr lang="sk-SK" sz="2400" dirty="0" smtClean="0"/>
          </a:p>
          <a:p>
            <a:r>
              <a:rPr lang="sk-SK" sz="2400" dirty="0" smtClean="0"/>
              <a:t>Agresivita voči cudzím psom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4" name="Obrázok 3" descr="https://scontent-b-fra.xx.fbcdn.net/hphotos-ash3/t1.0-9/1486926_590652341001452_307207937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861048"/>
            <a:ext cx="475252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Kazuistika Hugo 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err="1" smtClean="0"/>
              <a:t>Joalis</a:t>
            </a:r>
            <a:r>
              <a:rPr lang="sk-SK" sz="2000" dirty="0" smtClean="0"/>
              <a:t> </a:t>
            </a:r>
            <a:r>
              <a:rPr lang="sk-SK" sz="2000" dirty="0" err="1" smtClean="0"/>
              <a:t>AniNevrin</a:t>
            </a:r>
            <a:r>
              <a:rPr lang="sk-SK" sz="2000" dirty="0" smtClean="0"/>
              <a:t> Výživové doplnky -vitamíny B, omega 3- mastné kyseliny</a:t>
            </a:r>
          </a:p>
          <a:p>
            <a:r>
              <a:rPr lang="sk-SK" sz="2000" dirty="0" smtClean="0"/>
              <a:t>Krmivo so zníženým obsahom živočíšnych bielkovín + L- </a:t>
            </a:r>
            <a:r>
              <a:rPr lang="sk-SK" sz="2000" dirty="0" err="1" smtClean="0"/>
              <a:t>tryptofán</a:t>
            </a:r>
            <a:endParaRPr lang="sk-SK" sz="2000" dirty="0" smtClean="0"/>
          </a:p>
          <a:p>
            <a:r>
              <a:rPr lang="sk-SK" sz="2000" dirty="0" smtClean="0"/>
              <a:t>Po 2 týždňoch výrazné zlepšenie stavu</a:t>
            </a:r>
          </a:p>
          <a:p>
            <a:r>
              <a:rPr lang="sk-SK" sz="2000" dirty="0" smtClean="0"/>
              <a:t>Pes je pokojnejší, </a:t>
            </a:r>
            <a:r>
              <a:rPr lang="sk-SK" sz="2000" dirty="0" err="1" smtClean="0"/>
              <a:t>zášklby</a:t>
            </a:r>
            <a:r>
              <a:rPr lang="sk-SK" sz="2000" dirty="0" smtClean="0"/>
              <a:t> vymizli, triaška je miernejšia</a:t>
            </a:r>
            <a:r>
              <a:rPr lang="sk-SK" sz="2000" dirty="0" smtClean="0"/>
              <a:t>, objavuje sa len </a:t>
            </a:r>
            <a:r>
              <a:rPr lang="sk-SK" sz="2000" dirty="0" smtClean="0"/>
              <a:t>pri rozrušení</a:t>
            </a:r>
          </a:p>
          <a:p>
            <a:r>
              <a:rPr lang="sk-SK" sz="2000" dirty="0" smtClean="0"/>
              <a:t>Kvôli agresivite a štekaniu odporučený výcvik poslušnosti a ďalšie opatrenia</a:t>
            </a:r>
            <a:endParaRPr lang="sk-SK" sz="2000" dirty="0"/>
          </a:p>
        </p:txBody>
      </p:sp>
      <p:pic>
        <p:nvPicPr>
          <p:cNvPr id="4" name="Picture 2" descr="http://www.joalisanimal.sk/photo/page9_album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581128"/>
            <a:ext cx="1872208" cy="2101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Kazuistika</a:t>
            </a:r>
            <a:r>
              <a:rPr lang="sk-SK" dirty="0" smtClean="0"/>
              <a:t> </a:t>
            </a:r>
            <a:r>
              <a:rPr lang="sk-SK" dirty="0" err="1" smtClean="0"/>
              <a:t>Sally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Dlhodobé kožné problémy</a:t>
            </a:r>
          </a:p>
          <a:p>
            <a:r>
              <a:rPr lang="sk-SK" sz="2400" dirty="0" err="1" smtClean="0"/>
              <a:t>Idiopatická</a:t>
            </a:r>
            <a:r>
              <a:rPr lang="sk-SK" sz="2400" dirty="0" smtClean="0"/>
              <a:t> </a:t>
            </a:r>
            <a:r>
              <a:rPr lang="sk-SK" sz="2400" dirty="0" err="1" smtClean="0"/>
              <a:t>seborea</a:t>
            </a:r>
            <a:r>
              <a:rPr lang="sk-SK" sz="2400" dirty="0" smtClean="0"/>
              <a:t> </a:t>
            </a:r>
            <a:r>
              <a:rPr lang="sk-SK" sz="2400" dirty="0" smtClean="0"/>
              <a:t>kokeršpanielov</a:t>
            </a:r>
            <a:endParaRPr lang="sk-SK" sz="2400" dirty="0" smtClean="0"/>
          </a:p>
          <a:p>
            <a:r>
              <a:rPr lang="sk-SK" sz="2400" dirty="0" smtClean="0"/>
              <a:t>Geneticky podmienené ochorenie</a:t>
            </a:r>
          </a:p>
          <a:p>
            <a:r>
              <a:rPr lang="sk-SK" sz="2400" dirty="0" smtClean="0"/>
              <a:t>Nedá sa úplne vyliečiť, nutná doživotná celková a lokálna liečba</a:t>
            </a:r>
          </a:p>
          <a:p>
            <a:endParaRPr lang="cs-CZ" dirty="0"/>
          </a:p>
        </p:txBody>
      </p:sp>
      <p:pic>
        <p:nvPicPr>
          <p:cNvPr id="4" name="Obrázok 3" descr="https://fbcdn-sphotos-b-a.akamaihd.net/hphotos-ak-prn1/t1.0-9/p235x350/1545994_614435251956494_560862191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429000"/>
            <a:ext cx="439248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Kazuistika</a:t>
            </a:r>
            <a:r>
              <a:rPr lang="sk-SK" dirty="0" smtClean="0"/>
              <a:t> </a:t>
            </a:r>
            <a:r>
              <a:rPr lang="sk-SK" dirty="0" err="1" smtClean="0"/>
              <a:t>Sally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Krmivo bez chemických </a:t>
            </a:r>
            <a:r>
              <a:rPr lang="sk-SK" sz="2800" dirty="0" err="1" smtClean="0"/>
              <a:t>konzervantov</a:t>
            </a:r>
            <a:endParaRPr lang="sk-SK" sz="2800" dirty="0" smtClean="0"/>
          </a:p>
          <a:p>
            <a:r>
              <a:rPr lang="sk-SK" sz="2800" dirty="0" smtClean="0"/>
              <a:t>Lokálna liečba </a:t>
            </a:r>
            <a:r>
              <a:rPr lang="sk-SK" sz="2800" dirty="0" err="1" smtClean="0"/>
              <a:t>dermatokozmetickými</a:t>
            </a:r>
            <a:r>
              <a:rPr lang="sk-SK" sz="2800" dirty="0" smtClean="0"/>
              <a:t> </a:t>
            </a:r>
            <a:r>
              <a:rPr lang="sk-SK" sz="2800" dirty="0" smtClean="0"/>
              <a:t>prípravkami</a:t>
            </a:r>
          </a:p>
          <a:p>
            <a:r>
              <a:rPr lang="sk-SK" sz="2800" dirty="0" smtClean="0"/>
              <a:t>Vysoké dávky vitamínu A </a:t>
            </a:r>
          </a:p>
          <a:p>
            <a:r>
              <a:rPr lang="sk-SK" sz="2800" dirty="0" smtClean="0"/>
              <a:t>Výživové doplnky</a:t>
            </a:r>
          </a:p>
          <a:p>
            <a:r>
              <a:rPr lang="sk-SK" sz="2800" dirty="0" smtClean="0"/>
              <a:t>Detoxikácia bylinnými prípravkami </a:t>
            </a:r>
            <a:r>
              <a:rPr lang="sk-SK" sz="2800" dirty="0" err="1" smtClean="0"/>
              <a:t>cdVet</a:t>
            </a:r>
            <a:endParaRPr lang="sk-SK" sz="2800" dirty="0" smtClean="0"/>
          </a:p>
          <a:p>
            <a:r>
              <a:rPr lang="sk-SK" sz="2800" dirty="0" smtClean="0"/>
              <a:t>Výraznejšie zlepšenie až po kúre prípravkom </a:t>
            </a:r>
            <a:r>
              <a:rPr lang="sk-SK" sz="2800" dirty="0" err="1" smtClean="0"/>
              <a:t>Joalis</a:t>
            </a:r>
            <a:r>
              <a:rPr lang="sk-SK" sz="2800" dirty="0" smtClean="0"/>
              <a:t> </a:t>
            </a:r>
            <a:r>
              <a:rPr lang="sk-SK" sz="2800" dirty="0" err="1" smtClean="0"/>
              <a:t>AniSkin</a:t>
            </a:r>
            <a:endParaRPr lang="sk-SK" sz="2800" dirty="0"/>
          </a:p>
        </p:txBody>
      </p:sp>
      <p:pic>
        <p:nvPicPr>
          <p:cNvPr id="27651" name="Picture 3" descr="C:\Users\Jakub\Desktop\S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920535"/>
            <a:ext cx="1800200" cy="1937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cs-CZ" dirty="0"/>
          </a:p>
        </p:txBody>
      </p:sp>
      <p:pic>
        <p:nvPicPr>
          <p:cNvPr id="4" name="Obrázek 5" descr="Animal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933056"/>
            <a:ext cx="379871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Úvod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dôvody môjho záujmu o alternatívnu medicínu /homeopatia, </a:t>
            </a:r>
            <a:r>
              <a:rPr lang="sk-SK" dirty="0" err="1" smtClean="0"/>
              <a:t>Bachova</a:t>
            </a:r>
            <a:r>
              <a:rPr lang="sk-SK" dirty="0" smtClean="0"/>
              <a:t> kvetová terapia</a:t>
            </a:r>
          </a:p>
          <a:p>
            <a:r>
              <a:rPr lang="sk-SK" dirty="0" smtClean="0"/>
              <a:t>absolvovanie prednášok MUDr. J. Jonáša o riadenej detoxikácii pred 10 rokmi</a:t>
            </a:r>
          </a:p>
          <a:p>
            <a:r>
              <a:rPr lang="sk-SK" dirty="0" smtClean="0"/>
              <a:t>skúsenosti s používaním preparátov </a:t>
            </a:r>
            <a:r>
              <a:rPr lang="sk-SK" dirty="0" err="1" smtClean="0"/>
              <a:t>Joalis</a:t>
            </a:r>
            <a:r>
              <a:rPr lang="sk-SK" dirty="0" smtClean="0"/>
              <a:t> a </a:t>
            </a:r>
            <a:r>
              <a:rPr lang="sk-SK" dirty="0" err="1" smtClean="0"/>
              <a:t>Joalis</a:t>
            </a:r>
            <a:r>
              <a:rPr lang="sk-SK" dirty="0" smtClean="0"/>
              <a:t> </a:t>
            </a:r>
            <a:r>
              <a:rPr lang="sk-SK" dirty="0" err="1" smtClean="0"/>
              <a:t>Animal</a:t>
            </a:r>
            <a:r>
              <a:rPr lang="sk-SK" dirty="0" smtClean="0"/>
              <a:t> </a:t>
            </a:r>
            <a:r>
              <a:rPr lang="sk-SK" dirty="0" err="1" smtClean="0"/>
              <a:t>a</a:t>
            </a:r>
            <a:r>
              <a:rPr lang="sk-SK" dirty="0" smtClean="0"/>
              <a:t> s bylinnými </a:t>
            </a:r>
            <a:r>
              <a:rPr lang="sk-SK" dirty="0" err="1" smtClean="0"/>
              <a:t>detoxikačnými</a:t>
            </a:r>
            <a:r>
              <a:rPr lang="sk-SK" dirty="0" smtClean="0"/>
              <a:t> prípravkami pre psov</a:t>
            </a:r>
          </a:p>
          <a:p>
            <a:endParaRPr lang="sk-SK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/>
          <a:lstStyle/>
          <a:p>
            <a:r>
              <a:rPr lang="sk-SK" sz="3000" b="1" dirty="0" smtClean="0"/>
              <a:t>Veterinárna ambulancia MVDr. Zuzana </a:t>
            </a:r>
            <a:r>
              <a:rPr lang="sk-SK" sz="3000" b="1" dirty="0" err="1" smtClean="0"/>
              <a:t>Stražanová</a:t>
            </a:r>
            <a:r>
              <a:rPr lang="sk-SK" sz="3000" b="1" dirty="0" smtClean="0"/>
              <a:t>, Táborská 36,  040 01 Košice, </a:t>
            </a:r>
            <a:r>
              <a:rPr lang="sk-SK" sz="3000" b="1" dirty="0" err="1" smtClean="0"/>
              <a:t>www.zdraviezvierat.sk</a:t>
            </a:r>
            <a:endParaRPr lang="sk-SK" sz="3000" b="1" dirty="0" smtClean="0"/>
          </a:p>
          <a:p>
            <a:endParaRPr lang="cs-CZ" dirty="0"/>
          </a:p>
        </p:txBody>
      </p:sp>
      <p:sp>
        <p:nvSpPr>
          <p:cNvPr id="25604" name="AutoShape 4" descr="Zobrazuje sa fot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5606" name="Picture 6" descr="C:\Users\Jakub\AppData\Local\Temp\fotk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021" y="3573016"/>
            <a:ext cx="4379979" cy="3284984"/>
          </a:xfrm>
          <a:prstGeom prst="rect">
            <a:avLst/>
          </a:prstGeom>
          <a:noFill/>
        </p:spPr>
      </p:pic>
      <p:pic>
        <p:nvPicPr>
          <p:cNvPr id="25608" name="Picture 8" descr="C:\Users\Jakub\Desktop\S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193374"/>
            <a:ext cx="2512231" cy="2664626"/>
          </a:xfrm>
          <a:prstGeom prst="rect">
            <a:avLst/>
          </a:prstGeom>
          <a:noFill/>
        </p:spPr>
      </p:pic>
      <p:pic>
        <p:nvPicPr>
          <p:cNvPr id="12" name="Picture 5" descr="C:\Users\Jakub\AppData\Local\Temp\fot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844824"/>
            <a:ext cx="4536504" cy="3402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Prírodné </a:t>
            </a:r>
            <a:r>
              <a:rPr lang="sk-SK" b="1" dirty="0" err="1" smtClean="0"/>
              <a:t>detoxikačné</a:t>
            </a:r>
            <a:r>
              <a:rPr lang="sk-SK" b="1" dirty="0" smtClean="0"/>
              <a:t> preparáty pre psov</a:t>
            </a:r>
            <a:endParaRPr lang="cs-CZ" b="1" dirty="0"/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lvl="1" indent="-269875">
              <a:buFont typeface="Arial" pitchFamily="34" charset="0"/>
              <a:buChar char="•"/>
            </a:pPr>
            <a:endParaRPr lang="sk-SK" sz="3200" dirty="0" smtClean="0"/>
          </a:p>
          <a:p>
            <a:pPr marL="360363" lvl="1" indent="-269875">
              <a:buFont typeface="Arial" pitchFamily="34" charset="0"/>
              <a:buChar char="•"/>
            </a:pPr>
            <a:r>
              <a:rPr lang="sk-SK" sz="3200" dirty="0" err="1" smtClean="0"/>
              <a:t>AniNevrin</a:t>
            </a:r>
            <a:r>
              <a:rPr lang="sk-SK" sz="3200" dirty="0" smtClean="0"/>
              <a:t> - psychika, nervová sústava</a:t>
            </a:r>
          </a:p>
          <a:p>
            <a:pPr marL="360363" lvl="1" indent="-269875">
              <a:buFont typeface="Arial" pitchFamily="34" charset="0"/>
              <a:buChar char="•"/>
            </a:pPr>
            <a:r>
              <a:rPr lang="sk-SK" sz="3200" dirty="0" err="1" smtClean="0"/>
              <a:t>AniMove</a:t>
            </a:r>
            <a:r>
              <a:rPr lang="sk-SK" sz="3200" dirty="0" smtClean="0"/>
              <a:t> - pohybové ústrojenstvo</a:t>
            </a:r>
          </a:p>
          <a:p>
            <a:pPr marL="360363" lvl="1" indent="-269875">
              <a:buFont typeface="Arial" pitchFamily="34" charset="0"/>
              <a:buChar char="•"/>
            </a:pPr>
            <a:r>
              <a:rPr lang="sk-SK" sz="3200" dirty="0" err="1" smtClean="0"/>
              <a:t>AniDigest</a:t>
            </a:r>
            <a:r>
              <a:rPr lang="sk-SK" sz="3200" dirty="0" smtClean="0"/>
              <a:t> - tráviace ústrojenstvo </a:t>
            </a:r>
          </a:p>
          <a:p>
            <a:pPr marL="360363" lvl="1" indent="-269875">
              <a:buFont typeface="Arial" pitchFamily="34" charset="0"/>
              <a:buChar char="•"/>
            </a:pPr>
            <a:r>
              <a:rPr lang="sk-SK" sz="3200" dirty="0" err="1" smtClean="0"/>
              <a:t>AniUrin</a:t>
            </a:r>
            <a:r>
              <a:rPr lang="sk-SK" sz="3200" dirty="0" smtClean="0"/>
              <a:t> - močové cesty</a:t>
            </a:r>
          </a:p>
          <a:p>
            <a:pPr marL="360363" lvl="1" indent="-269875">
              <a:buFont typeface="Arial" pitchFamily="34" charset="0"/>
              <a:buChar char="•"/>
            </a:pPr>
            <a:r>
              <a:rPr lang="sk-SK" sz="3200" dirty="0" err="1" smtClean="0"/>
              <a:t>AniSpir</a:t>
            </a:r>
            <a:r>
              <a:rPr lang="sk-SK" sz="3200" dirty="0" smtClean="0"/>
              <a:t> – dýchanie</a:t>
            </a:r>
          </a:p>
          <a:p>
            <a:pPr marL="360363" lvl="1" indent="-269875">
              <a:buFont typeface="Arial" pitchFamily="34" charset="0"/>
              <a:buChar char="•"/>
            </a:pPr>
            <a:r>
              <a:rPr lang="sk-SK" sz="3200" dirty="0" err="1" smtClean="0"/>
              <a:t>AniSkin</a:t>
            </a:r>
            <a:r>
              <a:rPr lang="sk-SK" sz="3200" dirty="0" smtClean="0"/>
              <a:t> - koža, srsť</a:t>
            </a:r>
          </a:p>
          <a:p>
            <a:pPr marL="360363" lvl="1" indent="-269875">
              <a:buFont typeface="Arial" pitchFamily="34" charset="0"/>
              <a:buChar char="•"/>
            </a:pPr>
            <a:r>
              <a:rPr lang="sk-SK" sz="3200" dirty="0" err="1" smtClean="0"/>
              <a:t>AniMet</a:t>
            </a:r>
            <a:r>
              <a:rPr lang="sk-SK" sz="3200" dirty="0" smtClean="0"/>
              <a:t> - metabolizmus</a:t>
            </a:r>
          </a:p>
          <a:p>
            <a:pPr marL="360363" lvl="1" indent="-269875"/>
            <a:endParaRPr lang="cs-CZ" sz="3200" b="1" dirty="0" smtClean="0"/>
          </a:p>
          <a:p>
            <a:pPr marL="360363" lvl="1" indent="-269875"/>
            <a:endParaRPr lang="cs-CZ" sz="3200" b="1" dirty="0" smtClean="0"/>
          </a:p>
          <a:p>
            <a:pPr marL="360363" lvl="1" indent="-269875"/>
            <a:endParaRPr lang="cs-CZ" sz="3200" b="1" dirty="0" smtClean="0"/>
          </a:p>
          <a:p>
            <a:pPr marL="360363" lvl="1" indent="-269875"/>
            <a:endParaRPr lang="cs-CZ" sz="3200" dirty="0" smtClean="0"/>
          </a:p>
        </p:txBody>
      </p:sp>
      <p:pic>
        <p:nvPicPr>
          <p:cNvPr id="24578" name="Picture 2" descr="http://www.joalisanimal.sk/photo/page9_album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645024"/>
            <a:ext cx="2523749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Prírodné </a:t>
            </a:r>
            <a:r>
              <a:rPr lang="sk-SK" b="1" dirty="0" err="1" smtClean="0"/>
              <a:t>detoxikačné</a:t>
            </a:r>
            <a:r>
              <a:rPr lang="sk-SK" b="1" dirty="0" smtClean="0"/>
              <a:t> preparáty pre mačky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lvl="1" indent="-269875">
              <a:buFont typeface="Arial" pitchFamily="34" charset="0"/>
              <a:buChar char="•"/>
            </a:pPr>
            <a:endParaRPr lang="sk-SK" sz="3200" dirty="0" smtClean="0"/>
          </a:p>
          <a:p>
            <a:pPr marL="360363" lvl="1" indent="-269875">
              <a:buFont typeface="Arial" pitchFamily="34" charset="0"/>
              <a:buChar char="•"/>
            </a:pPr>
            <a:r>
              <a:rPr lang="sk-SK" sz="3200" dirty="0" err="1" smtClean="0"/>
              <a:t>AniNevrin</a:t>
            </a:r>
            <a:r>
              <a:rPr lang="sk-SK" sz="3200" dirty="0" smtClean="0"/>
              <a:t> - psychika, nervová sústava</a:t>
            </a:r>
          </a:p>
          <a:p>
            <a:pPr marL="360363" lvl="1" indent="-269875">
              <a:buFont typeface="Arial" pitchFamily="34" charset="0"/>
              <a:buChar char="•"/>
            </a:pPr>
            <a:r>
              <a:rPr lang="sk-SK" sz="3200" dirty="0" err="1" smtClean="0"/>
              <a:t>AniMove</a:t>
            </a:r>
            <a:r>
              <a:rPr lang="sk-SK" sz="3200" dirty="0" smtClean="0"/>
              <a:t> - pohybové ústrojenstvo</a:t>
            </a:r>
          </a:p>
          <a:p>
            <a:pPr marL="360363" lvl="1" indent="-269875">
              <a:buFont typeface="Arial" pitchFamily="34" charset="0"/>
              <a:buChar char="•"/>
            </a:pPr>
            <a:r>
              <a:rPr lang="sk-SK" sz="3200" dirty="0" err="1" smtClean="0"/>
              <a:t>AniDigest</a:t>
            </a:r>
            <a:r>
              <a:rPr lang="sk-SK" sz="3200" dirty="0" smtClean="0"/>
              <a:t> - tráviace ústrojenstvo </a:t>
            </a:r>
          </a:p>
          <a:p>
            <a:pPr marL="360363" lvl="1" indent="-269875">
              <a:buFont typeface="Arial" pitchFamily="34" charset="0"/>
              <a:buChar char="•"/>
            </a:pPr>
            <a:r>
              <a:rPr lang="sk-SK" sz="3200" dirty="0" err="1" smtClean="0"/>
              <a:t>AniUrin</a:t>
            </a:r>
            <a:r>
              <a:rPr lang="sk-SK" sz="3200" dirty="0" smtClean="0"/>
              <a:t> - močové cesty</a:t>
            </a:r>
          </a:p>
          <a:p>
            <a:pPr marL="360363" lvl="1" indent="-269875">
              <a:buFont typeface="Arial" pitchFamily="34" charset="0"/>
              <a:buChar char="•"/>
            </a:pPr>
            <a:r>
              <a:rPr lang="sk-SK" sz="3200" dirty="0" err="1" smtClean="0"/>
              <a:t>AniSpir</a:t>
            </a:r>
            <a:r>
              <a:rPr lang="sk-SK" sz="3200" dirty="0" smtClean="0"/>
              <a:t> – dýchanie</a:t>
            </a:r>
          </a:p>
          <a:p>
            <a:pPr marL="360363" lvl="1" indent="-269875">
              <a:buFont typeface="Arial" pitchFamily="34" charset="0"/>
              <a:buChar char="•"/>
            </a:pPr>
            <a:r>
              <a:rPr lang="sk-SK" sz="3200" dirty="0" err="1" smtClean="0"/>
              <a:t>AniSkin</a:t>
            </a:r>
            <a:r>
              <a:rPr lang="sk-SK" sz="3200" dirty="0" smtClean="0"/>
              <a:t> - koža, srsť</a:t>
            </a:r>
          </a:p>
          <a:p>
            <a:pPr marL="360363" lvl="1" indent="-269875">
              <a:buFont typeface="Arial" pitchFamily="34" charset="0"/>
              <a:buChar char="•"/>
            </a:pPr>
            <a:r>
              <a:rPr lang="sk-SK" sz="3200" dirty="0" err="1" smtClean="0"/>
              <a:t>AniMet</a:t>
            </a:r>
            <a:r>
              <a:rPr lang="sk-SK" sz="3200" dirty="0" smtClean="0"/>
              <a:t> - metabolizmus</a:t>
            </a:r>
          </a:p>
          <a:p>
            <a:endParaRPr lang="cs-CZ" dirty="0"/>
          </a:p>
        </p:txBody>
      </p:sp>
      <p:pic>
        <p:nvPicPr>
          <p:cNvPr id="23554" name="Picture 2" descr="http://www.joalisanimal.sk/photo/page9_album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645024"/>
            <a:ext cx="2520280" cy="2992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/>
              <a:t>AniNevrin</a:t>
            </a:r>
            <a:r>
              <a:rPr lang="cs-CZ" b="1" dirty="0" smtClean="0"/>
              <a:t> pes/mačka - </a:t>
            </a:r>
            <a:r>
              <a:rPr lang="fi-FI" sz="4400" dirty="0" smtClean="0"/>
              <a:t>psychika, nervová sústava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sk-SK" dirty="0" smtClean="0"/>
              <a:t>rôzne psychosomatické problémy</a:t>
            </a:r>
          </a:p>
          <a:p>
            <a:r>
              <a:rPr lang="sk-SK" dirty="0" smtClean="0"/>
              <a:t>agresívne prejavy</a:t>
            </a:r>
          </a:p>
          <a:p>
            <a:r>
              <a:rPr lang="sk-SK" dirty="0" smtClean="0"/>
              <a:t>poruchy imunitného systému</a:t>
            </a:r>
          </a:p>
          <a:p>
            <a:r>
              <a:rPr lang="sk-SK" dirty="0" smtClean="0"/>
              <a:t>poruchy motoriky nervového pôvodu</a:t>
            </a:r>
          </a:p>
          <a:p>
            <a:r>
              <a:rPr lang="sk-SK" dirty="0" smtClean="0"/>
              <a:t>hlučné oslavy - napr. silvestrovské </a:t>
            </a:r>
            <a:r>
              <a:rPr lang="sk-SK" dirty="0" err="1" smtClean="0"/>
              <a:t>petardy</a:t>
            </a:r>
            <a:r>
              <a:rPr lang="sk-SK" dirty="0" smtClean="0"/>
              <a:t>, ohňostroje</a:t>
            </a:r>
          </a:p>
          <a:p>
            <a:r>
              <a:rPr lang="sk-SK" dirty="0" smtClean="0"/>
              <a:t>stavy úzkosti</a:t>
            </a:r>
          </a:p>
          <a:p>
            <a:r>
              <a:rPr lang="sk-SK" dirty="0" smtClean="0"/>
              <a:t>emočná labilita</a:t>
            </a:r>
          </a:p>
          <a:p>
            <a:r>
              <a:rPr lang="sk-SK" dirty="0" smtClean="0"/>
              <a:t>astma</a:t>
            </a:r>
          </a:p>
          <a:p>
            <a:r>
              <a:rPr lang="sk-SK" dirty="0" smtClean="0"/>
              <a:t>epileptické stavy</a:t>
            </a:r>
          </a:p>
        </p:txBody>
      </p:sp>
      <p:pic>
        <p:nvPicPr>
          <p:cNvPr id="19459" name="Picture 3" descr="C:\Users\Jakub\Desktop\NER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77072"/>
            <a:ext cx="2483768" cy="2541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err="1" smtClean="0"/>
              <a:t>AniSkin</a:t>
            </a:r>
            <a:r>
              <a:rPr lang="sk-SK" b="1" dirty="0" smtClean="0"/>
              <a:t> pes - </a:t>
            </a:r>
            <a:r>
              <a:rPr lang="sk-SK" sz="4400" dirty="0" smtClean="0"/>
              <a:t>koža, srsť</a:t>
            </a:r>
            <a:r>
              <a:rPr lang="sk-SK" b="1" dirty="0" smtClean="0"/>
              <a:t>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ekzémy</a:t>
            </a:r>
          </a:p>
          <a:p>
            <a:r>
              <a:rPr lang="sk-SK" dirty="0" smtClean="0"/>
              <a:t>opakované infekčné zápaly kože</a:t>
            </a:r>
          </a:p>
          <a:p>
            <a:r>
              <a:rPr lang="sk-SK" dirty="0" smtClean="0"/>
              <a:t>chronické zápaly vonkajšieho zvukovodu</a:t>
            </a:r>
          </a:p>
          <a:p>
            <a:r>
              <a:rPr lang="sk-SK" dirty="0" smtClean="0"/>
              <a:t>nadmerná tvorba kožných šupín</a:t>
            </a:r>
          </a:p>
          <a:p>
            <a:r>
              <a:rPr lang="sk-SK" dirty="0" smtClean="0"/>
              <a:t>nadmerná tvorba kožného mazu</a:t>
            </a:r>
          </a:p>
          <a:p>
            <a:r>
              <a:rPr lang="sk-SK" dirty="0" smtClean="0"/>
              <a:t>poruchy kvality srsti, pazúrov a poruchy pri pĺznutí</a:t>
            </a:r>
          </a:p>
          <a:p>
            <a:r>
              <a:rPr lang="sk-SK" dirty="0" smtClean="0"/>
              <a:t>kožné alergické reakcie</a:t>
            </a:r>
          </a:p>
        </p:txBody>
      </p:sp>
      <p:pic>
        <p:nvPicPr>
          <p:cNvPr id="6" name="Obrázek 5" descr="Animal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157192"/>
            <a:ext cx="21875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AniMove</a:t>
            </a:r>
            <a:r>
              <a:rPr lang="sk-SK" b="1" dirty="0" smtClean="0"/>
              <a:t> pes - </a:t>
            </a:r>
            <a:r>
              <a:rPr lang="sk-SK" dirty="0" smtClean="0"/>
              <a:t>pohybové ústrojenstvo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sk-SK" dirty="0" smtClean="0"/>
          </a:p>
          <a:p>
            <a:r>
              <a:rPr lang="sk-SK" dirty="0" smtClean="0"/>
              <a:t>poruchy rastu (vhodné kombinovať s </a:t>
            </a:r>
            <a:r>
              <a:rPr lang="sk-SK" dirty="0" err="1" smtClean="0"/>
              <a:t>prep</a:t>
            </a:r>
            <a:r>
              <a:rPr lang="sk-SK" dirty="0" smtClean="0"/>
              <a:t>. </a:t>
            </a:r>
            <a:r>
              <a:rPr lang="sk-SK" dirty="0" err="1" smtClean="0"/>
              <a:t>AniNevrin</a:t>
            </a:r>
            <a:r>
              <a:rPr lang="sk-SK" dirty="0" smtClean="0"/>
              <a:t>)</a:t>
            </a:r>
          </a:p>
          <a:p>
            <a:r>
              <a:rPr lang="sk-SK" dirty="0" smtClean="0"/>
              <a:t>poúrazové stavy pohybového aparátu (</a:t>
            </a:r>
            <a:r>
              <a:rPr lang="sk-SK" dirty="0" err="1" smtClean="0"/>
              <a:t>detoxikované</a:t>
            </a:r>
            <a:r>
              <a:rPr lang="sk-SK" dirty="0" smtClean="0"/>
              <a:t> tkanivo sa lepšie regeneruje)</a:t>
            </a:r>
          </a:p>
          <a:p>
            <a:r>
              <a:rPr lang="sk-SK" dirty="0" smtClean="0"/>
              <a:t>stavy spôsobujúce neochotu k pohybu (pri vylúčení ostatných orgán. Ochorení)</a:t>
            </a:r>
          </a:p>
          <a:p>
            <a:r>
              <a:rPr lang="sk-SK" dirty="0" err="1" smtClean="0"/>
              <a:t>degeneratívne</a:t>
            </a:r>
            <a:r>
              <a:rPr lang="sk-SK" dirty="0" smtClean="0"/>
              <a:t> procesy pohybového aparátu (</a:t>
            </a:r>
            <a:r>
              <a:rPr lang="sk-SK" dirty="0" err="1" smtClean="0"/>
              <a:t>osteoartróza</a:t>
            </a:r>
            <a:r>
              <a:rPr lang="sk-SK" dirty="0" smtClean="0"/>
              <a:t>, </a:t>
            </a:r>
            <a:r>
              <a:rPr lang="sk-SK" dirty="0" err="1" smtClean="0"/>
              <a:t>spondyloartróza</a:t>
            </a:r>
            <a:r>
              <a:rPr lang="sk-SK" dirty="0" smtClean="0"/>
              <a:t>)</a:t>
            </a:r>
          </a:p>
          <a:p>
            <a:r>
              <a:rPr lang="sk-SK" dirty="0" smtClean="0"/>
              <a:t>profesionálne preťaženie, dlhodobé mechanické preťaženie</a:t>
            </a:r>
          </a:p>
          <a:p>
            <a:r>
              <a:rPr lang="sk-SK" dirty="0" smtClean="0"/>
              <a:t>artritída</a:t>
            </a:r>
          </a:p>
          <a:p>
            <a:r>
              <a:rPr lang="sk-SK" dirty="0" smtClean="0"/>
              <a:t>artróza</a:t>
            </a:r>
          </a:p>
        </p:txBody>
      </p:sp>
      <p:pic>
        <p:nvPicPr>
          <p:cNvPr id="5" name="Obrázek 5" descr="Animal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157192"/>
            <a:ext cx="21875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AniUrin</a:t>
            </a:r>
            <a:r>
              <a:rPr lang="sk-SK" b="1" dirty="0" smtClean="0"/>
              <a:t> mačka - </a:t>
            </a:r>
            <a:r>
              <a:rPr lang="sk-SK" dirty="0" smtClean="0"/>
              <a:t>močové cesty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chronické zápaly močových ciest</a:t>
            </a:r>
          </a:p>
          <a:p>
            <a:r>
              <a:rPr lang="sk-SK" dirty="0" smtClean="0"/>
              <a:t>poruchy plodnosti (v kombinácii s </a:t>
            </a:r>
            <a:r>
              <a:rPr lang="sk-SK" dirty="0" err="1" smtClean="0"/>
              <a:t>prep</a:t>
            </a:r>
            <a:r>
              <a:rPr lang="sk-SK" dirty="0" smtClean="0"/>
              <a:t>. </a:t>
            </a:r>
            <a:r>
              <a:rPr lang="sk-SK" dirty="0" err="1" smtClean="0"/>
              <a:t>AniNevrin</a:t>
            </a:r>
            <a:r>
              <a:rPr lang="sk-SK" dirty="0" smtClean="0"/>
              <a:t>)</a:t>
            </a:r>
          </a:p>
          <a:p>
            <a:r>
              <a:rPr lang="sk-SK" dirty="0" smtClean="0"/>
              <a:t>nedostatočná činnosť obličiek</a:t>
            </a:r>
          </a:p>
          <a:p>
            <a:r>
              <a:rPr lang="sk-SK" dirty="0" smtClean="0"/>
              <a:t>tvorba močových kameňov a piesku</a:t>
            </a:r>
          </a:p>
          <a:p>
            <a:r>
              <a:rPr lang="sk-SK" dirty="0" smtClean="0"/>
              <a:t>poškodenie obličiek diabetom (v kombinácii s </a:t>
            </a:r>
            <a:r>
              <a:rPr lang="sk-SK" dirty="0" err="1" smtClean="0"/>
              <a:t>prep</a:t>
            </a:r>
            <a:r>
              <a:rPr lang="sk-SK" dirty="0" smtClean="0"/>
              <a:t>. </a:t>
            </a:r>
            <a:r>
              <a:rPr lang="sk-SK" dirty="0" err="1" smtClean="0"/>
              <a:t>AniDigest</a:t>
            </a:r>
            <a:r>
              <a:rPr lang="sk-SK" dirty="0" smtClean="0"/>
              <a:t>)</a:t>
            </a:r>
          </a:p>
          <a:p>
            <a:r>
              <a:rPr lang="sk-SK" dirty="0" smtClean="0"/>
              <a:t>prevencia zápalových stavov pohlavných orgánov</a:t>
            </a:r>
            <a:endParaRPr lang="sk-SK" dirty="0"/>
          </a:p>
        </p:txBody>
      </p:sp>
      <p:pic>
        <p:nvPicPr>
          <p:cNvPr id="6" name="Obrázek 5" descr="Animal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301208"/>
            <a:ext cx="21875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3106</TotalTime>
  <Words>459</Words>
  <Application>Microsoft Office PowerPoint</Application>
  <PresentationFormat>Prezentácia na obrazovke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Slnovrat</vt:lpstr>
      <vt:lpstr>Využívanie preparátov Joalis Animal v praxi</vt:lpstr>
      <vt:lpstr>Úvod</vt:lpstr>
      <vt:lpstr>Prezentácia programu PowerPoint</vt:lpstr>
      <vt:lpstr>Prírodné detoxikačné preparáty pre psov</vt:lpstr>
      <vt:lpstr>Prírodné detoxikačné preparáty pre mačky</vt:lpstr>
      <vt:lpstr>AniNevrin pes/mačka - psychika, nervová sústava</vt:lpstr>
      <vt:lpstr>AniSkin pes - koža, srsť </vt:lpstr>
      <vt:lpstr>AniMove pes - pohybové ústrojenstvo</vt:lpstr>
      <vt:lpstr>AniUrin mačka - močové cesty</vt:lpstr>
      <vt:lpstr>AniMet pes/mačka - metabolizmus</vt:lpstr>
      <vt:lpstr>AniDigest pes/mačka - tráviace ústrojenstvo</vt:lpstr>
      <vt:lpstr>AniSpir pes/mačka - dýchanie</vt:lpstr>
      <vt:lpstr>Kazuistika Hugo </vt:lpstr>
      <vt:lpstr>Kazuistika Hugo </vt:lpstr>
      <vt:lpstr>Kazuistika Sally</vt:lpstr>
      <vt:lpstr>Kazuistika Sally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Využívanie preparátov Joalis Animal v praxi</dc:title>
  <dc:creator>Kubo</dc:creator>
  <cp:lastModifiedBy>Lydia</cp:lastModifiedBy>
  <cp:revision>73</cp:revision>
  <dcterms:created xsi:type="dcterms:W3CDTF">2014-03-31T08:43:24Z</dcterms:created>
  <dcterms:modified xsi:type="dcterms:W3CDTF">2014-04-28T15:34:40Z</dcterms:modified>
</cp:coreProperties>
</file>