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3"/>
  </p:handoutMasterIdLst>
  <p:sldIdLst>
    <p:sldId id="256" r:id="rId2"/>
    <p:sldId id="271" r:id="rId3"/>
    <p:sldId id="270" r:id="rId4"/>
    <p:sldId id="264" r:id="rId5"/>
    <p:sldId id="265" r:id="rId6"/>
    <p:sldId id="268" r:id="rId7"/>
    <p:sldId id="269" r:id="rId8"/>
    <p:sldId id="273" r:id="rId9"/>
    <p:sldId id="274" r:id="rId10"/>
    <p:sldId id="275" r:id="rId11"/>
    <p:sldId id="27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34A3C-6AE2-4453-AB52-5B94B9959633}" type="datetimeFigureOut">
              <a:rPr lang="sk-SK" smtClean="0"/>
              <a:t>25.4.2014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6385F-5E77-4227-BFA8-85E457E1BE5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D5D5EC-2F08-491F-9A02-91974FF9A04B}" type="datetimeFigureOut">
              <a:rPr lang="cs-CZ" smtClean="0"/>
              <a:pPr/>
              <a:t>25. 4. 2014</a:t>
            </a:fld>
            <a:endParaRPr lang="cs-CZ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Využívanie preparátov </a:t>
            </a:r>
            <a:r>
              <a:rPr lang="sk-SK" b="1" dirty="0" err="1" smtClean="0"/>
              <a:t>Joalis</a:t>
            </a:r>
            <a:r>
              <a:rPr lang="sk-SK" b="1" dirty="0" smtClean="0"/>
              <a:t> </a:t>
            </a:r>
            <a:r>
              <a:rPr lang="sk-SK" b="1" dirty="0" err="1" smtClean="0"/>
              <a:t>Animal</a:t>
            </a:r>
            <a:r>
              <a:rPr lang="sk-SK" b="1" dirty="0" smtClean="0"/>
              <a:t> v praxi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7406640" cy="1752600"/>
          </a:xfrm>
        </p:spPr>
        <p:txBody>
          <a:bodyPr/>
          <a:lstStyle/>
          <a:p>
            <a:pPr algn="r"/>
            <a:endParaRPr lang="sk-SK" dirty="0" smtClean="0"/>
          </a:p>
          <a:p>
            <a:pPr algn="r"/>
            <a:endParaRPr lang="sk-SK" dirty="0"/>
          </a:p>
          <a:p>
            <a:pPr algn="r"/>
            <a:r>
              <a:rPr lang="sk-SK" dirty="0" smtClean="0"/>
              <a:t>Ing. Mária Lauková</a:t>
            </a:r>
            <a:endParaRPr lang="cs-CZ" dirty="0"/>
          </a:p>
        </p:txBody>
      </p:sp>
      <p:pic>
        <p:nvPicPr>
          <p:cNvPr id="1029" name="Picture 5" descr="http://s.topkontakt.cz/images/img_client/loga/100/04001/04001845_100_8918003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000" dirty="0" smtClean="0">
                <a:solidFill>
                  <a:srgbClr val="0070C0"/>
                </a:solidFill>
              </a:rPr>
              <a:t>Parazity</a:t>
            </a:r>
            <a:endParaRPr lang="sk-SK" sz="2400" dirty="0" smtClean="0">
              <a:solidFill>
                <a:srgbClr val="0070C0"/>
              </a:solidFill>
            </a:endParaRPr>
          </a:p>
          <a:p>
            <a:r>
              <a:rPr lang="sk-SK" dirty="0" smtClean="0"/>
              <a:t>majiteľka </a:t>
            </a:r>
            <a:r>
              <a:rPr lang="sk-SK" dirty="0" err="1" smtClean="0"/>
              <a:t>fenky</a:t>
            </a:r>
            <a:r>
              <a:rPr lang="sk-SK" dirty="0" smtClean="0"/>
              <a:t> prišla s problémom nadmernej až kopovitej stolice viackrát do dňa, taktiež si všimla únavu, chudnutie a vypadávanie srsti u svojho miláčika, usúdila, že sa jedná o parazity</a:t>
            </a:r>
          </a:p>
          <a:p>
            <a:r>
              <a:rPr lang="sk-SK" dirty="0" err="1" smtClean="0"/>
              <a:t>fenke</a:t>
            </a:r>
            <a:r>
              <a:rPr lang="sk-SK" dirty="0" smtClean="0"/>
              <a:t> bol teda nasadený </a:t>
            </a:r>
            <a:r>
              <a:rPr lang="sk-SK" dirty="0" err="1" smtClean="0"/>
              <a:t>AniDigest</a:t>
            </a:r>
            <a:r>
              <a:rPr lang="sk-SK" dirty="0" smtClean="0"/>
              <a:t> a humánny preparát Para </a:t>
            </a:r>
            <a:r>
              <a:rPr lang="sk-SK" dirty="0" err="1" smtClean="0"/>
              <a:t>para</a:t>
            </a:r>
            <a:endParaRPr lang="sk-SK" dirty="0" smtClean="0"/>
          </a:p>
          <a:p>
            <a:r>
              <a:rPr lang="sk-SK" dirty="0" smtClean="0"/>
              <a:t>výsledok sa dostavil a dnes sa spoločne tešíme z jej zdravia</a:t>
            </a:r>
          </a:p>
        </p:txBody>
      </p:sp>
      <p:pic>
        <p:nvPicPr>
          <p:cNvPr id="4" name="Obrázok 3" descr="C:\Documents and Settings\Tester\Plocha\Vyrobky-ZOO\ani-digest-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04664"/>
            <a:ext cx="1034339" cy="123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cs-CZ" dirty="0"/>
          </a:p>
        </p:txBody>
      </p:sp>
      <p:pic>
        <p:nvPicPr>
          <p:cNvPr id="7" name="Picture 7" descr="http://s.topkontakt.cz/images/img_client/loga/100/04001/04001845_100_8918003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77072"/>
            <a:ext cx="2376264" cy="216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pPr algn="ctr">
              <a:buNone/>
            </a:pPr>
            <a:r>
              <a:rPr lang="sk-SK" sz="3000" b="1" dirty="0" smtClean="0"/>
              <a:t>Ing. Mária Lauková – poradňa zdravia ALTERNA</a:t>
            </a:r>
          </a:p>
          <a:p>
            <a:r>
              <a:rPr lang="sk-SK" sz="3000" b="1" dirty="0" smtClean="0"/>
              <a:t>poradca detoxikácie</a:t>
            </a:r>
          </a:p>
          <a:p>
            <a:r>
              <a:rPr lang="sk-SK" sz="3000" b="1" dirty="0" smtClean="0"/>
              <a:t> www.poradna-alterna.sk</a:t>
            </a:r>
          </a:p>
          <a:p>
            <a:endParaRPr lang="cs-CZ" dirty="0"/>
          </a:p>
        </p:txBody>
      </p:sp>
      <p:sp>
        <p:nvSpPr>
          <p:cNvPr id="25604" name="AutoShape 4" descr="Zobrazuje sa fot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phot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140968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dôvody môjho záujmu o alternatívnu medicínu</a:t>
            </a:r>
          </a:p>
          <a:p>
            <a:r>
              <a:rPr lang="sk-SK" sz="2400" dirty="0" smtClean="0"/>
              <a:t>som milovníčkou veľkých plemien absolvovala som aj polročný kurz výcviku psov</a:t>
            </a:r>
          </a:p>
          <a:p>
            <a:r>
              <a:rPr lang="sk-SK" sz="2400" dirty="0" smtClean="0"/>
              <a:t>som zároveň poradcom detoxikácie podľa MUDr. J. Jonáša</a:t>
            </a:r>
          </a:p>
          <a:p>
            <a:r>
              <a:rPr lang="sk-SK" sz="2400" dirty="0" smtClean="0"/>
              <a:t>mám skúsenosti s používaním humánnych preparátov Joalis a Joalis Animal</a:t>
            </a:r>
          </a:p>
          <a:p>
            <a:r>
              <a:rPr lang="sk-SK" sz="2400" dirty="0" smtClean="0"/>
              <a:t>v minulosti som bola majiteľkou 12 ročného psíka, s ktorým som sa pred rokom musela bohužiaľ rozlúčiť, posledné dva roky jeho života, som zmierňovala jeho zdravotné problémy alternatívnou medicínou, momentálne vlastním ročného psa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 USHA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veľké plemeno, v súťažiach zaradená do pracovnej disciplíny </a:t>
            </a:r>
          </a:p>
          <a:p>
            <a:r>
              <a:rPr lang="cs-CZ" sz="2800" dirty="0" smtClean="0"/>
              <a:t>bolesti v krížovej oblasti a na koreni chvosta, v tejto oblasti aj zápaly</a:t>
            </a:r>
          </a:p>
          <a:p>
            <a:r>
              <a:rPr lang="cs-CZ" sz="2800" dirty="0" smtClean="0"/>
              <a:t>prejavovalo sa to odmietaním vykonávať požadované disciplíny,  </a:t>
            </a:r>
            <a:r>
              <a:rPr lang="sk-SK" sz="2800" dirty="0" smtClean="0"/>
              <a:t>dôvod </a:t>
            </a:r>
            <a:r>
              <a:rPr lang="cs-CZ" sz="2800" dirty="0" smtClean="0"/>
              <a:t>- strach z bolesti</a:t>
            </a:r>
          </a:p>
          <a:p>
            <a:r>
              <a:rPr lang="cs-CZ" sz="2800" dirty="0" smtClean="0"/>
              <a:t>p</a:t>
            </a:r>
            <a:r>
              <a:rPr lang="sk-SK" sz="2800" dirty="0" smtClean="0"/>
              <a:t>ri vyberaní preparátov sme postupovali podobne ako u iných klientov, hľadaním príčiny</a:t>
            </a:r>
          </a:p>
          <a:p>
            <a:r>
              <a:rPr lang="sk-SK" sz="2800" dirty="0" smtClean="0"/>
              <a:t>príčina – strach a obličky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 USHA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48006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sk-SK" sz="2000" dirty="0" err="1" smtClean="0"/>
              <a:t>AniUrin</a:t>
            </a:r>
            <a:r>
              <a:rPr lang="sk-SK" sz="2000" dirty="0" smtClean="0"/>
              <a:t> a </a:t>
            </a:r>
            <a:r>
              <a:rPr lang="sk-SK" sz="2000" dirty="0" err="1" smtClean="0"/>
              <a:t>AniNevrin</a:t>
            </a:r>
            <a:r>
              <a:rPr lang="sk-SK" sz="2000" dirty="0" smtClean="0"/>
              <a:t> 3x po sebe vo zvýšených dávkach</a:t>
            </a:r>
          </a:p>
          <a:p>
            <a:r>
              <a:rPr lang="sk-SK" sz="2000" dirty="0" smtClean="0"/>
              <a:t>akupunktúrne masáže</a:t>
            </a:r>
          </a:p>
          <a:p>
            <a:r>
              <a:rPr lang="sk-SK" sz="2000" dirty="0" smtClean="0"/>
              <a:t>výrazné zlepšenie stavu, pes je pokojnejší a zvláda aj pokyny pri jednotlivých disciplínach bez odmietania a strachu z bolesti</a:t>
            </a:r>
          </a:p>
          <a:p>
            <a:r>
              <a:rPr lang="sk-SK" sz="2000" dirty="0" smtClean="0"/>
              <a:t>dnes sa táto krásna </a:t>
            </a:r>
            <a:r>
              <a:rPr lang="sk-SK" sz="2000" dirty="0" err="1" smtClean="0"/>
              <a:t>fenka</a:t>
            </a:r>
            <a:r>
              <a:rPr lang="sk-SK" sz="2000" dirty="0" smtClean="0"/>
              <a:t> teší aj zo svojich vlastných ratolestí</a:t>
            </a:r>
          </a:p>
          <a:p>
            <a:endParaRPr lang="sk-SK" sz="1600" dirty="0" smtClean="0"/>
          </a:p>
          <a:p>
            <a:endParaRPr lang="sk-SK" sz="2400" dirty="0" smtClean="0"/>
          </a:p>
        </p:txBody>
      </p:sp>
      <p:pic>
        <p:nvPicPr>
          <p:cNvPr id="4" name="Picture 2" descr="http://www.joalisanimal.sk/photo/page9_album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172078" cy="1571612"/>
          </a:xfrm>
          <a:prstGeom prst="rect">
            <a:avLst/>
          </a:prstGeom>
          <a:noFill/>
        </p:spPr>
      </p:pic>
      <p:pic>
        <p:nvPicPr>
          <p:cNvPr id="6" name="Obrázok 5" descr="C:\Users\Joalis\Desktop\MAN-SR JAKUB BEHÁŇ\Veterina\Vetrina propagacia\Obrazky\P11103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085513" cy="23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Kazuistika</a:t>
            </a:r>
            <a:r>
              <a:rPr lang="sk-SK" dirty="0" smtClean="0"/>
              <a:t> LEJLA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veľké plemeno, dg – </a:t>
            </a:r>
            <a:r>
              <a:rPr lang="sk-SK" sz="2000" dirty="0" smtClean="0"/>
              <a:t>pľúcne plesne, prejavované dýchavičnosťou pri prechádzkach, oslabený organizmus a únava</a:t>
            </a:r>
          </a:p>
          <a:p>
            <a:r>
              <a:rPr lang="sk-SK" sz="2000" dirty="0" smtClean="0"/>
              <a:t>veterinárny lekár sa vyjadril, že toto ochorenie sa vyskytuje často a ťažko sa lieči</a:t>
            </a:r>
          </a:p>
          <a:p>
            <a:r>
              <a:rPr lang="sk-SK" sz="2000" dirty="0" smtClean="0"/>
              <a:t>liečba </a:t>
            </a:r>
            <a:r>
              <a:rPr lang="sk-SK" sz="2000" dirty="0" err="1" smtClean="0"/>
              <a:t>atb</a:t>
            </a:r>
            <a:r>
              <a:rPr lang="sk-SK" sz="2000" dirty="0" smtClean="0"/>
              <a:t> opakovane</a:t>
            </a:r>
          </a:p>
          <a:p>
            <a:r>
              <a:rPr lang="sk-SK" sz="2000" dirty="0" smtClean="0"/>
              <a:t>majiteľ sa rozhodol skúsiť alternatívnu liečbu</a:t>
            </a:r>
          </a:p>
          <a:p>
            <a:endParaRPr lang="cs-CZ" sz="2400" dirty="0" smtClean="0"/>
          </a:p>
          <a:p>
            <a:endParaRPr lang="cs-CZ" dirty="0"/>
          </a:p>
        </p:txBody>
      </p:sp>
      <p:pic>
        <p:nvPicPr>
          <p:cNvPr id="6" name="Obrázok 2" descr="C:\Users\Joalis\Desktop\MAN-SR JAKUB BEHÁŇ\Veterina\Vetrina propagacia\Obrazky\P111038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1944216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Kazuistika</a:t>
            </a:r>
            <a:r>
              <a:rPr lang="sk-SK" dirty="0" smtClean="0"/>
              <a:t> LEJLA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600" dirty="0" smtClean="0"/>
          </a:p>
          <a:p>
            <a:endParaRPr lang="cs-CZ" sz="1600" dirty="0" smtClean="0"/>
          </a:p>
          <a:p>
            <a:r>
              <a:rPr lang="sk-SK" sz="2000" dirty="0" smtClean="0"/>
              <a:t>začali sme humánnymi preparátmi </a:t>
            </a:r>
            <a:r>
              <a:rPr lang="sk-SK" sz="2000" dirty="0" err="1" smtClean="0"/>
              <a:t>Candid</a:t>
            </a:r>
            <a:r>
              <a:rPr lang="sk-SK" sz="2000" dirty="0" smtClean="0"/>
              <a:t> a </a:t>
            </a:r>
            <a:r>
              <a:rPr lang="sk-SK" sz="2000" dirty="0" err="1" smtClean="0"/>
              <a:t>RespiD</a:t>
            </a:r>
            <a:r>
              <a:rPr lang="sk-SK" sz="2000" dirty="0" smtClean="0"/>
              <a:t>, po ich užití </a:t>
            </a:r>
            <a:r>
              <a:rPr lang="sk-SK" sz="2000" dirty="0" err="1" smtClean="0"/>
              <a:t>fenka</a:t>
            </a:r>
            <a:r>
              <a:rPr lang="sk-SK" sz="2000" dirty="0" smtClean="0"/>
              <a:t> zvládala prechádzky a postupne aj náročnejšie úlohy, ako beh atď.</a:t>
            </a:r>
          </a:p>
          <a:p>
            <a:r>
              <a:rPr lang="sk-SK" sz="2000" dirty="0" smtClean="0"/>
              <a:t>v druhej fáze sme podávali </a:t>
            </a:r>
            <a:r>
              <a:rPr lang="sk-SK" sz="2000" dirty="0" err="1" smtClean="0"/>
              <a:t>AniSpir</a:t>
            </a:r>
            <a:r>
              <a:rPr lang="sk-SK" sz="2000" dirty="0" smtClean="0"/>
              <a:t> a </a:t>
            </a:r>
            <a:r>
              <a:rPr lang="sk-SK" sz="2000" dirty="0" err="1" smtClean="0"/>
              <a:t>AniNevrin</a:t>
            </a:r>
            <a:r>
              <a:rPr lang="sk-SK" sz="2000" dirty="0" smtClean="0"/>
              <a:t>, pretože sme došli k záveru, že oslabenie imunity je psychického pôvodu, </a:t>
            </a:r>
            <a:r>
              <a:rPr lang="sk-SK" sz="2000" dirty="0" err="1" smtClean="0"/>
              <a:t>fenka</a:t>
            </a:r>
            <a:r>
              <a:rPr lang="sk-SK" sz="2000" dirty="0" smtClean="0"/>
              <a:t> bola totiž citovo závislá na majiteľovi, ktorý bol často mimo dosah. Majiteľ sa postaral o to, aby jeho </a:t>
            </a:r>
            <a:r>
              <a:rPr lang="sk-SK" sz="2000" dirty="0" err="1" smtClean="0"/>
              <a:t>fenka</a:t>
            </a:r>
            <a:r>
              <a:rPr lang="sk-SK" sz="2000" dirty="0" smtClean="0"/>
              <a:t> nakoniec zvládla aj citovú závislosť</a:t>
            </a:r>
          </a:p>
          <a:p>
            <a:r>
              <a:rPr lang="sk-SK" sz="2000" dirty="0" smtClean="0"/>
              <a:t>v tretej fáze sme podávali aj preparát </a:t>
            </a:r>
            <a:r>
              <a:rPr lang="sk-SK" sz="2000" dirty="0" err="1" smtClean="0"/>
              <a:t>AniDigest</a:t>
            </a:r>
            <a:r>
              <a:rPr lang="sk-SK" sz="2000" dirty="0" smtClean="0"/>
              <a:t>, vzhľadom nato, že sa objavili tráviace ťažkosti po ATB</a:t>
            </a:r>
          </a:p>
          <a:p>
            <a:r>
              <a:rPr lang="sk-SK" sz="2000" dirty="0" smtClean="0"/>
              <a:t>dnes sa </a:t>
            </a:r>
            <a:r>
              <a:rPr lang="sk-SK" sz="2000" dirty="0" err="1" smtClean="0"/>
              <a:t>fenke</a:t>
            </a:r>
            <a:r>
              <a:rPr lang="sk-SK" sz="2000" dirty="0" smtClean="0"/>
              <a:t> darí, bez únavy behá a zvláda pokyny majiteľa bez problémov</a:t>
            </a:r>
          </a:p>
          <a:p>
            <a:endParaRPr lang="cs-CZ" sz="2400" dirty="0" smtClean="0"/>
          </a:p>
          <a:p>
            <a:endParaRPr lang="cs-CZ" dirty="0"/>
          </a:p>
        </p:txBody>
      </p:sp>
      <p:pic>
        <p:nvPicPr>
          <p:cNvPr id="5" name="Obrázok 4" descr="C:\Documents and Settings\Tester\Plocha\Vyrobky-ZOO\ani-spir-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704356" cy="187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Autofit/>
          </a:bodyPr>
          <a:lstStyle/>
          <a:p>
            <a:pPr algn="ctr"/>
            <a:r>
              <a:rPr lang="sk-SK" sz="3200" dirty="0" smtClean="0">
                <a:solidFill>
                  <a:srgbClr val="FF0000"/>
                </a:solidFill>
              </a:rPr>
              <a:t/>
            </a:r>
            <a:br>
              <a:rPr lang="sk-SK" sz="3200" dirty="0" smtClean="0">
                <a:solidFill>
                  <a:srgbClr val="FF0000"/>
                </a:solidFill>
              </a:rPr>
            </a:br>
            <a:r>
              <a:rPr lang="sk-SK" sz="3200" dirty="0" smtClean="0">
                <a:solidFill>
                  <a:srgbClr val="FF0000"/>
                </a:solidFill>
              </a:rPr>
              <a:t>Ako na ďalšie problémy u zvierat</a:t>
            </a:r>
            <a:br>
              <a:rPr lang="sk-SK" sz="3200" dirty="0" smtClean="0">
                <a:solidFill>
                  <a:srgbClr val="FF0000"/>
                </a:solidFill>
              </a:rPr>
            </a:b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8245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k-SK" sz="3900" dirty="0" smtClean="0">
                <a:solidFill>
                  <a:srgbClr val="0070C0"/>
                </a:solidFill>
              </a:rPr>
              <a:t>Bradavice</a:t>
            </a:r>
          </a:p>
          <a:p>
            <a:r>
              <a:rPr lang="sk-SK" dirty="0" smtClean="0"/>
              <a:t>každého psíka treba ostrihať, čo robiť v prípade, že psík trpí bradavicami, aby sme mu neublížili</a:t>
            </a:r>
          </a:p>
          <a:p>
            <a:r>
              <a:rPr lang="sk-SK" dirty="0" smtClean="0"/>
              <a:t>tento problém som vyriešila preparátmi </a:t>
            </a:r>
            <a:r>
              <a:rPr lang="sk-SK" dirty="0" err="1" smtClean="0"/>
              <a:t>AniNervin</a:t>
            </a:r>
            <a:r>
              <a:rPr lang="sk-SK" dirty="0" smtClean="0"/>
              <a:t> a </a:t>
            </a:r>
            <a:r>
              <a:rPr lang="sk-SK" dirty="0" err="1" smtClean="0"/>
              <a:t>AniSkin</a:t>
            </a:r>
            <a:endParaRPr lang="sk-SK" dirty="0" smtClean="0"/>
          </a:p>
          <a:p>
            <a:r>
              <a:rPr lang="sk-SK" dirty="0" smtClean="0"/>
              <a:t>podávali sme ich orálne a zároveň sme pár kvapiek </a:t>
            </a:r>
            <a:r>
              <a:rPr lang="sk-SK" dirty="0" err="1" smtClean="0"/>
              <a:t>AniSkinu</a:t>
            </a:r>
            <a:r>
              <a:rPr lang="sk-SK" dirty="0" smtClean="0"/>
              <a:t> aplikovali priamo na bradavicu</a:t>
            </a:r>
          </a:p>
          <a:p>
            <a:r>
              <a:rPr lang="sk-SK" dirty="0" smtClean="0"/>
              <a:t>kúru sme opakovali ešte raz a dopracovali sme sa k vyriešeniu problému</a:t>
            </a:r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C:\Documents and Settings\Tester\Plocha\Vyrobky-ZOO\ani-skin-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908720"/>
            <a:ext cx="10801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Documents and Settings\Tester\Plocha\Vyrobky-ZOO\ani-nevrin-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1082370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000" dirty="0" smtClean="0">
                <a:solidFill>
                  <a:srgbClr val="0070C0"/>
                </a:solidFill>
              </a:rPr>
              <a:t>Roztoče</a:t>
            </a:r>
          </a:p>
          <a:p>
            <a:r>
              <a:rPr lang="sk-SK" dirty="0" smtClean="0"/>
              <a:t>u psíka boli veterinárom diagnostikované roztoče</a:t>
            </a:r>
          </a:p>
          <a:p>
            <a:r>
              <a:rPr lang="sk-SK" dirty="0" smtClean="0"/>
              <a:t>prejavy – škrabanie, nepokoj, odmietanie stravy</a:t>
            </a:r>
          </a:p>
          <a:p>
            <a:r>
              <a:rPr lang="sk-SK" dirty="0" smtClean="0"/>
              <a:t>podali sme preparáty </a:t>
            </a:r>
            <a:r>
              <a:rPr lang="sk-SK" dirty="0" err="1" smtClean="0"/>
              <a:t>AniDigest</a:t>
            </a:r>
            <a:r>
              <a:rPr lang="sk-SK" dirty="0" smtClean="0"/>
              <a:t> a humánny preparát Para </a:t>
            </a:r>
            <a:r>
              <a:rPr lang="sk-SK" dirty="0" err="1" smtClean="0"/>
              <a:t>para</a:t>
            </a:r>
            <a:endParaRPr lang="sk-SK" dirty="0" smtClean="0"/>
          </a:p>
          <a:p>
            <a:r>
              <a:rPr lang="sk-SK" dirty="0" smtClean="0"/>
              <a:t>pokrok sme zaznamenali už asi po týždni</a:t>
            </a:r>
          </a:p>
          <a:p>
            <a:r>
              <a:rPr lang="sk-SK" dirty="0" smtClean="0"/>
              <a:t>dnes sa psík teší dobrému zdraviu a v jeho živote roztoče nemajú miesto</a:t>
            </a:r>
            <a:endParaRPr lang="sk-SK" dirty="0"/>
          </a:p>
        </p:txBody>
      </p:sp>
      <p:pic>
        <p:nvPicPr>
          <p:cNvPr id="4" name="Obrázok 3" descr="C:\Documents and Settings\Tester\Plocha\Vyrobky-ZOO\ani-digest-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16632"/>
            <a:ext cx="1152128" cy="138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1563</TotalTime>
  <Words>436</Words>
  <Application>Microsoft Office PowerPoint</Application>
  <PresentationFormat>Prezentácia na obrazovke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Slnovrat</vt:lpstr>
      <vt:lpstr>Využívanie preparátov Joalis Animal v praxi</vt:lpstr>
      <vt:lpstr>Snímka 2</vt:lpstr>
      <vt:lpstr>Úvod</vt:lpstr>
      <vt:lpstr>Kazuistika USHA</vt:lpstr>
      <vt:lpstr>Kazuistika USHA</vt:lpstr>
      <vt:lpstr>Kazuistika LEJLA</vt:lpstr>
      <vt:lpstr>Kazuistika LEJLA</vt:lpstr>
      <vt:lpstr> Ako na ďalšie problémy u zvierat </vt:lpstr>
      <vt:lpstr>Snímka 9</vt:lpstr>
      <vt:lpstr>Snímka 10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Využívanie preparátov Joalis Animal v praxi</dc:title>
  <dc:creator>Kubo</dc:creator>
  <cp:lastModifiedBy>Zuzka Pc</cp:lastModifiedBy>
  <cp:revision>60</cp:revision>
  <dcterms:created xsi:type="dcterms:W3CDTF">2014-03-31T08:43:24Z</dcterms:created>
  <dcterms:modified xsi:type="dcterms:W3CDTF">2014-04-25T12:37:52Z</dcterms:modified>
</cp:coreProperties>
</file>