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B0AD4-9753-4B8E-A8D5-95E59B714A4D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72A7-F845-4BA7-B877-8108FB262B1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72A7-F845-4BA7-B877-8108FB262B1C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2D219F-1ED5-4108-AFAB-784303699554}" type="datetimeFigureOut">
              <a:rPr lang="sk-SK" smtClean="0"/>
              <a:pPr/>
              <a:t>09.06.2016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A59494-BE16-4F27-9A2D-83AD870C72CB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MUDr. Daniela </a:t>
            </a:r>
            <a:r>
              <a:rPr lang="sk-SK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Hurajová</a:t>
            </a:r>
            <a:r>
              <a:rPr lang="sk-SK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JOALIS v praxi </a:t>
            </a:r>
            <a:r>
              <a:rPr lang="sk-SK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otorinolaryngológa</a:t>
            </a:r>
            <a:endParaRPr lang="sk-SK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HUDAMED s.r.o., Košice</a:t>
            </a:r>
          </a:p>
          <a:p>
            <a:r>
              <a:rPr lang="sk-SK" dirty="0" smtClean="0"/>
              <a:t>Ambulancia ORL, akupunktúry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Ďalšie prípravky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038600" cy="4237931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ANTIMETAL  (zuby)</a:t>
            </a:r>
          </a:p>
          <a:p>
            <a:r>
              <a:rPr lang="sk-SK" dirty="0" smtClean="0"/>
              <a:t>ANTICHEMIK (profesionálne prostredie)</a:t>
            </a:r>
          </a:p>
          <a:p>
            <a:r>
              <a:rPr lang="sk-SK" dirty="0" smtClean="0"/>
              <a:t>PEESDREN</a:t>
            </a:r>
          </a:p>
          <a:p>
            <a:r>
              <a:rPr lang="sk-SK" dirty="0" smtClean="0"/>
              <a:t>EVIDREN</a:t>
            </a:r>
          </a:p>
          <a:p>
            <a:r>
              <a:rPr lang="sk-SK" dirty="0" smtClean="0"/>
              <a:t>ATB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PULMO, SINUS, SINUDREN (BAMBI- </a:t>
            </a:r>
            <a:r>
              <a:rPr lang="sk-SK" dirty="0" err="1" smtClean="0"/>
              <a:t>Sinus</a:t>
            </a:r>
            <a:r>
              <a:rPr lang="sk-SK" dirty="0" smtClean="0"/>
              <a:t>, Nasal, </a:t>
            </a:r>
            <a:r>
              <a:rPr lang="sk-SK" dirty="0" err="1" smtClean="0"/>
              <a:t>Laryng</a:t>
            </a:r>
            <a:r>
              <a:rPr lang="sk-SK" dirty="0" smtClean="0"/>
              <a:t>)</a:t>
            </a:r>
          </a:p>
          <a:p>
            <a:r>
              <a:rPr lang="sk-SK" dirty="0" smtClean="0"/>
              <a:t>HEPAR, FELEA (migrény vpravo, so závratmi)</a:t>
            </a:r>
          </a:p>
          <a:p>
            <a:r>
              <a:rPr lang="sk-SK" dirty="0" smtClean="0"/>
              <a:t>ORODREN, CANDID, YEAST, AFTUS, HERPESON</a:t>
            </a:r>
          </a:p>
          <a:p>
            <a:r>
              <a:rPr lang="sk-SK" dirty="0" smtClean="0"/>
              <a:t>DEURON, OSTEODREN</a:t>
            </a:r>
          </a:p>
          <a:p>
            <a:r>
              <a:rPr lang="sk-SK" dirty="0" smtClean="0"/>
              <a:t>COLON, COLIDREN</a:t>
            </a:r>
          </a:p>
          <a:p>
            <a:r>
              <a:rPr lang="sk-SK" dirty="0" smtClean="0"/>
              <a:t>Všetky HELPY podľa merania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Ďalšie ochorenia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Vonkajší zvukovod: EKZEMEX, COLON, CUTIDREN</a:t>
            </a:r>
          </a:p>
          <a:p>
            <a:r>
              <a:rPr lang="sk-SK" dirty="0" smtClean="0"/>
              <a:t>Stredné ucho: AURIDREN</a:t>
            </a:r>
          </a:p>
          <a:p>
            <a:r>
              <a:rPr lang="sk-SK" dirty="0" smtClean="0"/>
              <a:t>Závraty: VERTEX, VERTEBRA, VENARON, ev. VASODREN</a:t>
            </a:r>
          </a:p>
          <a:p>
            <a:r>
              <a:rPr lang="sk-SK" dirty="0" smtClean="0"/>
              <a:t>Bolesti hlavy: CRANIUM, EMOCE,   </a:t>
            </a:r>
          </a:p>
          <a:p>
            <a:pPr>
              <a:buNone/>
            </a:pPr>
            <a:r>
              <a:rPr lang="sk-SK" dirty="0" smtClean="0"/>
              <a:t>    NO DEGEN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Reflux</a:t>
            </a:r>
            <a:r>
              <a:rPr lang="sk-SK" dirty="0" smtClean="0"/>
              <a:t>: GASTEX, GASTERON, HELICOB</a:t>
            </a:r>
          </a:p>
          <a:p>
            <a:r>
              <a:rPr lang="sk-SK" dirty="0" smtClean="0"/>
              <a:t>METABEX, METABOL (záťaže nestrávených bielkovín- lepok, mlieko)</a:t>
            </a:r>
          </a:p>
          <a:p>
            <a:r>
              <a:rPr lang="sk-SK" dirty="0" smtClean="0"/>
              <a:t>Kašeľ: VEGETON, ASTMEX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VOĽNÉ TOXÍNY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Dýchacie cesty</a:t>
            </a:r>
          </a:p>
          <a:p>
            <a:r>
              <a:rPr lang="sk-SK" dirty="0" smtClean="0"/>
              <a:t>ANTIVEX</a:t>
            </a:r>
          </a:p>
          <a:p>
            <a:r>
              <a:rPr lang="sk-SK" dirty="0" smtClean="0"/>
              <a:t>FORTEVIR</a:t>
            </a:r>
          </a:p>
          <a:p>
            <a:r>
              <a:rPr lang="sk-SK" dirty="0" smtClean="0"/>
              <a:t>NO BACTER</a:t>
            </a:r>
          </a:p>
          <a:p>
            <a:r>
              <a:rPr lang="sk-SK" dirty="0" smtClean="0"/>
              <a:t>KOKPLUS</a:t>
            </a:r>
          </a:p>
          <a:p>
            <a:r>
              <a:rPr lang="sk-SK" dirty="0" smtClean="0"/>
              <a:t>CHLAMYDI</a:t>
            </a:r>
          </a:p>
          <a:p>
            <a:r>
              <a:rPr lang="sk-SK" dirty="0" smtClean="0"/>
              <a:t>MOLLICUT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ENTEROBAC</a:t>
            </a:r>
          </a:p>
          <a:p>
            <a:r>
              <a:rPr lang="sk-SK" dirty="0" smtClean="0"/>
              <a:t>ZOOINF</a:t>
            </a:r>
          </a:p>
          <a:p>
            <a:r>
              <a:rPr lang="sk-SK" dirty="0" smtClean="0"/>
              <a:t>PARA </a:t>
            </a:r>
            <a:r>
              <a:rPr lang="sk-SK" dirty="0" err="1" smtClean="0"/>
              <a:t>PARA</a:t>
            </a:r>
            <a:endParaRPr lang="sk-SK" dirty="0" smtClean="0"/>
          </a:p>
          <a:p>
            <a:r>
              <a:rPr lang="sk-SK" dirty="0" smtClean="0"/>
              <a:t>SPIROBOR</a:t>
            </a:r>
          </a:p>
          <a:p>
            <a:r>
              <a:rPr lang="sk-SK" dirty="0" smtClean="0"/>
              <a:t>MIKROTOX</a:t>
            </a:r>
          </a:p>
          <a:p>
            <a:r>
              <a:rPr lang="sk-SK" dirty="0" smtClean="0"/>
              <a:t>VIRTOX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ČO OČAKÁVAM OD JOALISU ?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Zlepšenie funkcie dýchacích ciest. </a:t>
            </a:r>
          </a:p>
          <a:p>
            <a:pPr>
              <a:buNone/>
            </a:pPr>
            <a:r>
              <a:rPr lang="sk-SK" dirty="0" smtClean="0"/>
              <a:t>Riešenie príčiny ochorení dýchacích ciest, iných ORL orgánov.</a:t>
            </a:r>
          </a:p>
          <a:p>
            <a:pPr>
              <a:buNone/>
            </a:pPr>
            <a:r>
              <a:rPr lang="sk-SK" dirty="0" smtClean="0"/>
              <a:t>Zníženie frekvencie ochorení, ich ústup.</a:t>
            </a:r>
          </a:p>
          <a:p>
            <a:pPr>
              <a:buNone/>
            </a:pPr>
            <a:r>
              <a:rPr lang="sk-SK" dirty="0" smtClean="0"/>
              <a:t>Zmenšenie LU.</a:t>
            </a:r>
          </a:p>
          <a:p>
            <a:pPr>
              <a:buNone/>
            </a:pPr>
            <a:r>
              <a:rPr lang="sk-SK" dirty="0" smtClean="0"/>
              <a:t>Prevenciu vzniku nádorových ochorení.</a:t>
            </a:r>
          </a:p>
          <a:p>
            <a:pPr>
              <a:buNone/>
            </a:pPr>
            <a:r>
              <a:rPr lang="sk-SK" dirty="0" smtClean="0"/>
              <a:t>Odstránenie chronických zápalových ložísk.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ttp://eshop.joalis.sk/photo/page9_album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808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://eshop.joalis.sk/photo/page9_album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1"/>
            <a:ext cx="26003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eshop.joalis.sk/photo/page9_album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24955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Vstupná brána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Nosová dutina - nosové mušle, sliznica</a:t>
            </a:r>
          </a:p>
          <a:p>
            <a:r>
              <a:rPr lang="sk-SK" dirty="0" smtClean="0"/>
              <a:t>Nosohltan</a:t>
            </a:r>
          </a:p>
          <a:p>
            <a:r>
              <a:rPr lang="sk-SK" dirty="0" smtClean="0"/>
              <a:t>Hltan</a:t>
            </a:r>
          </a:p>
          <a:p>
            <a:r>
              <a:rPr lang="sk-SK" dirty="0" smtClean="0"/>
              <a:t>Lymfatický systém hltana- nosohltanová mandľa, podnebné mandle</a:t>
            </a:r>
          </a:p>
          <a:p>
            <a:r>
              <a:rPr lang="sk-SK" dirty="0" smtClean="0"/>
              <a:t>Hrtan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Komplikácie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Zápal prínosových dutín – príčina môže byť i zubná infekcia</a:t>
            </a:r>
          </a:p>
          <a:p>
            <a:r>
              <a:rPr lang="sk-SK" dirty="0" smtClean="0"/>
              <a:t>Zápal </a:t>
            </a:r>
            <a:r>
              <a:rPr lang="sk-SK" dirty="0" err="1" smtClean="0"/>
              <a:t>Eustachovej</a:t>
            </a:r>
            <a:r>
              <a:rPr lang="sk-SK" dirty="0" smtClean="0"/>
              <a:t> trubice - z nosohltana</a:t>
            </a:r>
          </a:p>
          <a:p>
            <a:r>
              <a:rPr lang="sk-SK" dirty="0" smtClean="0"/>
              <a:t>Zápal stredného ucha - i krvnou cestou</a:t>
            </a:r>
          </a:p>
          <a:p>
            <a:r>
              <a:rPr lang="sk-SK" dirty="0" smtClean="0"/>
              <a:t>Zápal priedušiek</a:t>
            </a:r>
          </a:p>
          <a:p>
            <a:r>
              <a:rPr lang="sk-SK" dirty="0" smtClean="0"/>
              <a:t>Zápal lymfatických uzlín (v spádovej oblasti)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Ďalšie ochorenia 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Zápaly slinných žliaz (slezina, pankreas)</a:t>
            </a:r>
          </a:p>
          <a:p>
            <a:r>
              <a:rPr lang="sk-SK" dirty="0" smtClean="0"/>
              <a:t>Zápaly zvukovodu (koža - pľúca, hrubé črevo)</a:t>
            </a:r>
          </a:p>
          <a:p>
            <a:r>
              <a:rPr lang="sk-SK" dirty="0" smtClean="0"/>
              <a:t>Cysty, nádorové ochorenia (pečeň - nádorová imunita)</a:t>
            </a:r>
          </a:p>
          <a:p>
            <a:r>
              <a:rPr lang="sk-SK" dirty="0" err="1" smtClean="0"/>
              <a:t>Závratové</a:t>
            </a:r>
            <a:r>
              <a:rPr lang="sk-SK" dirty="0" smtClean="0"/>
              <a:t> stavy (komplexne všetky systémy)</a:t>
            </a:r>
          </a:p>
          <a:p>
            <a:r>
              <a:rPr lang="sk-SK" dirty="0" smtClean="0"/>
              <a:t>Bolesti hlavy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Príčiny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sk-SK" dirty="0" smtClean="0"/>
              <a:t>Vírusová infekcia – všade - od nosa po priedušnicu</a:t>
            </a:r>
          </a:p>
          <a:p>
            <a:r>
              <a:rPr lang="sk-SK" dirty="0" smtClean="0"/>
              <a:t>Bakteriálna infekcia – stafylokoky, streptokoky</a:t>
            </a:r>
          </a:p>
          <a:p>
            <a:r>
              <a:rPr lang="sk-SK" dirty="0" smtClean="0"/>
              <a:t>Atypická infekcia - pľúcne chlamýdie, </a:t>
            </a:r>
            <a:r>
              <a:rPr lang="sk-SK" dirty="0" err="1" smtClean="0"/>
              <a:t>mykoplazmy</a:t>
            </a:r>
            <a:r>
              <a:rPr lang="sk-SK" dirty="0" smtClean="0"/>
              <a:t> (PND, stredné ucho, bubienok)</a:t>
            </a:r>
          </a:p>
          <a:p>
            <a:r>
              <a:rPr lang="sk-SK" dirty="0" smtClean="0"/>
              <a:t>Plesňová infekcia (hltan, ústna dutina, zriedka PND)</a:t>
            </a:r>
          </a:p>
          <a:p>
            <a:r>
              <a:rPr lang="sk-SK" dirty="0" smtClean="0"/>
              <a:t>Parazity, </a:t>
            </a:r>
            <a:r>
              <a:rPr lang="sk-SK" dirty="0" err="1" smtClean="0"/>
              <a:t>zooinfekcia</a:t>
            </a:r>
            <a:r>
              <a:rPr lang="sk-SK" dirty="0" smtClean="0"/>
              <a:t>-  lymfatické uzliny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Opakované infekcie v ORL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Metabolické toxíny - lepok, laktóza, mliečna bielkovina</a:t>
            </a:r>
          </a:p>
          <a:p>
            <a:r>
              <a:rPr lang="sk-SK" dirty="0" smtClean="0"/>
              <a:t>Dráždenie hltana žalúdočnou kyselinou - gastroezofageálny </a:t>
            </a:r>
            <a:r>
              <a:rPr lang="sk-SK" dirty="0" err="1" smtClean="0"/>
              <a:t>reflux</a:t>
            </a:r>
            <a:endParaRPr lang="sk-SK" dirty="0" smtClean="0"/>
          </a:p>
          <a:p>
            <a:r>
              <a:rPr lang="sk-SK" dirty="0" smtClean="0"/>
              <a:t>Porucha imunity</a:t>
            </a:r>
          </a:p>
          <a:p>
            <a:r>
              <a:rPr lang="sk-SK" dirty="0" smtClean="0"/>
              <a:t>Alergia</a:t>
            </a:r>
          </a:p>
          <a:p>
            <a:r>
              <a:rPr lang="sk-SK" dirty="0" smtClean="0"/>
              <a:t>Chemické toxíny (výpary látok)</a:t>
            </a:r>
          </a:p>
          <a:p>
            <a:r>
              <a:rPr lang="sk-SK" dirty="0" smtClean="0"/>
              <a:t>Fyzikálne faktory (sucho, vlhko, výrazné zmeny teploty prostredia, ionizačné žiarenie)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Konvenčná liečba- zápaly HCD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AKÚTNE</a:t>
            </a:r>
          </a:p>
          <a:p>
            <a:r>
              <a:rPr lang="sk-SK" dirty="0" smtClean="0"/>
              <a:t>Lokálne prípravky</a:t>
            </a:r>
          </a:p>
          <a:p>
            <a:r>
              <a:rPr lang="sk-SK" dirty="0" smtClean="0"/>
              <a:t>Antibiotiká </a:t>
            </a:r>
          </a:p>
          <a:p>
            <a:r>
              <a:rPr lang="sk-SK" dirty="0" err="1" smtClean="0"/>
              <a:t>Probiotiká</a:t>
            </a:r>
            <a:endParaRPr lang="sk-SK" dirty="0" smtClean="0"/>
          </a:p>
          <a:p>
            <a:r>
              <a:rPr lang="sk-SK" dirty="0" err="1" smtClean="0"/>
              <a:t>Mukolytiká</a:t>
            </a:r>
            <a:endParaRPr lang="sk-SK" dirty="0" smtClean="0"/>
          </a:p>
          <a:p>
            <a:r>
              <a:rPr lang="sk-SK" dirty="0" smtClean="0"/>
              <a:t>Suché teplo</a:t>
            </a:r>
          </a:p>
          <a:p>
            <a:r>
              <a:rPr lang="sk-SK" dirty="0" smtClean="0"/>
              <a:t>Výplachy nosa, inhalácie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CHRONICKÉ</a:t>
            </a:r>
          </a:p>
          <a:p>
            <a:pPr>
              <a:buNone/>
            </a:pPr>
            <a:r>
              <a:rPr lang="sk-SK" dirty="0" smtClean="0"/>
              <a:t>Lokálne </a:t>
            </a:r>
            <a:r>
              <a:rPr lang="sk-SK" dirty="0" err="1" smtClean="0"/>
              <a:t>kortikoidy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Lokálne </a:t>
            </a:r>
            <a:r>
              <a:rPr lang="sk-SK" dirty="0" err="1" smtClean="0"/>
              <a:t>antihistaminiká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Celkovo </a:t>
            </a:r>
            <a:r>
              <a:rPr lang="sk-SK" dirty="0" err="1" smtClean="0"/>
              <a:t>antihistaminiká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Chirurgická liečba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Nové možnosti = JOALIS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Začíname zhora nadol:</a:t>
            </a:r>
          </a:p>
          <a:p>
            <a:pPr>
              <a:buNone/>
            </a:pPr>
            <a:r>
              <a:rPr lang="sk-SK" b="1" dirty="0" smtClean="0"/>
              <a:t>MINDDREN</a:t>
            </a:r>
          </a:p>
          <a:p>
            <a:pPr>
              <a:buNone/>
            </a:pPr>
            <a:r>
              <a:rPr lang="sk-SK" dirty="0" smtClean="0"/>
              <a:t>CRANIUM</a:t>
            </a:r>
          </a:p>
          <a:p>
            <a:pPr>
              <a:buNone/>
            </a:pPr>
            <a:r>
              <a:rPr lang="sk-SK" dirty="0" smtClean="0"/>
              <a:t>FATIG</a:t>
            </a:r>
          </a:p>
          <a:p>
            <a:pPr>
              <a:buNone/>
            </a:pPr>
            <a:r>
              <a:rPr lang="sk-SK" dirty="0" smtClean="0"/>
              <a:t>IMUN</a:t>
            </a:r>
          </a:p>
          <a:p>
            <a:pPr>
              <a:buNone/>
            </a:pPr>
            <a:r>
              <a:rPr lang="sk-SK" dirty="0" smtClean="0"/>
              <a:t>ANALERG</a:t>
            </a:r>
          </a:p>
          <a:p>
            <a:pPr>
              <a:buNone/>
            </a:pPr>
            <a:r>
              <a:rPr lang="sk-SK" b="1" dirty="0" smtClean="0"/>
              <a:t>LYMFATEX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RESPIDREN</a:t>
            </a:r>
          </a:p>
          <a:p>
            <a:r>
              <a:rPr lang="sk-SK" dirty="0" smtClean="0"/>
              <a:t>LIVERDREN</a:t>
            </a:r>
          </a:p>
          <a:p>
            <a:r>
              <a:rPr lang="sk-SK" dirty="0" smtClean="0"/>
              <a:t>VELIENDREN</a:t>
            </a:r>
          </a:p>
          <a:p>
            <a:r>
              <a:rPr lang="sk-SK" dirty="0" smtClean="0"/>
              <a:t>URINODREN</a:t>
            </a:r>
          </a:p>
          <a:p>
            <a:pPr>
              <a:buNone/>
            </a:pPr>
            <a:r>
              <a:rPr lang="sk-SK" dirty="0" smtClean="0"/>
              <a:t>Zriedka CORDREN (ak uvažujeme o cievnej zložke ťažkostí)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rázka 4" descr="http://eshop.joalis.sk/photo/page9_album127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 bwMode="auto">
          <a:xfrm rot="420000">
            <a:off x="3653201" y="1536357"/>
            <a:ext cx="4605451" cy="349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eshop.joalis.sk/photo/page9_album4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://eshop.joalis.sk/photo/page9_album3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2486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422</Words>
  <Application>Microsoft Office PowerPoint</Application>
  <PresentationFormat>Prezentácia na obrazovke (4:3)</PresentationFormat>
  <Paragraphs>112</Paragraphs>
  <Slides>14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Tok</vt:lpstr>
      <vt:lpstr>MUDr. Daniela Hurajová  JOALIS v praxi otorinolaryngológa</vt:lpstr>
      <vt:lpstr>Vstupná brána</vt:lpstr>
      <vt:lpstr>Komplikácie</vt:lpstr>
      <vt:lpstr>Ďalšie ochorenia </vt:lpstr>
      <vt:lpstr>Príčiny</vt:lpstr>
      <vt:lpstr>Opakované infekcie v ORL</vt:lpstr>
      <vt:lpstr>Konvenčná liečba- zápaly HCD</vt:lpstr>
      <vt:lpstr>Nové možnosti = JOALIS</vt:lpstr>
      <vt:lpstr>Snímka 9</vt:lpstr>
      <vt:lpstr>Ďalšie prípravky</vt:lpstr>
      <vt:lpstr>Ďalšie ochorenia</vt:lpstr>
      <vt:lpstr>VOĽNÉ TOXÍNY</vt:lpstr>
      <vt:lpstr>ČO OČAKÁVAM OD JOALISU ?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JOALIS v praxi otorinolaryngológa</dc:title>
  <dc:creator>Dana</dc:creator>
  <cp:lastModifiedBy>Ing. Lýdia Eliášová</cp:lastModifiedBy>
  <cp:revision>15</cp:revision>
  <dcterms:created xsi:type="dcterms:W3CDTF">2016-06-06T19:15:10Z</dcterms:created>
  <dcterms:modified xsi:type="dcterms:W3CDTF">2016-06-09T15:09:49Z</dcterms:modified>
</cp:coreProperties>
</file>