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BD818-D201-44F4-9990-C1B4F9CE0D5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38E8CD62-0B1D-4B19-A650-9C834C4D239F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Ž </a:t>
          </a:r>
          <a:r>
            <a:rPr lang="sk-SK" dirty="0" smtClean="0"/>
            <a:t>       S,P</a:t>
          </a:r>
          <a:endParaRPr lang="sk-SK" dirty="0"/>
        </a:p>
      </dgm:t>
    </dgm:pt>
    <dgm:pt modelId="{6AFF9EB3-F106-48AE-8E48-16593652AEF2}" type="parTrans" cxnId="{799C103D-461C-4190-80F7-450260258433}">
      <dgm:prSet/>
      <dgm:spPr/>
      <dgm:t>
        <a:bodyPr/>
        <a:lstStyle/>
        <a:p>
          <a:endParaRPr lang="sk-SK"/>
        </a:p>
      </dgm:t>
    </dgm:pt>
    <dgm:pt modelId="{595DA6F7-4634-4983-BC10-41C48F7C1146}" type="sibTrans" cxnId="{799C103D-461C-4190-80F7-450260258433}">
      <dgm:prSet/>
      <dgm:spPr/>
      <dgm:t>
        <a:bodyPr/>
        <a:lstStyle/>
        <a:p>
          <a:endParaRPr lang="sk-SK"/>
        </a:p>
      </dgm:t>
    </dgm:pt>
    <dgm:pt modelId="{CCA8B02B-3253-43F5-B610-4A5E8C8058E9}">
      <dgm:prSet phldrT="[Text]"/>
      <dgm:spPr/>
      <dgm:t>
        <a:bodyPr/>
        <a:lstStyle/>
        <a:p>
          <a:r>
            <a:rPr lang="sk-SK" dirty="0" smtClean="0"/>
            <a:t>P       HČ</a:t>
          </a:r>
          <a:endParaRPr lang="sk-SK" dirty="0"/>
        </a:p>
      </dgm:t>
    </dgm:pt>
    <dgm:pt modelId="{3354A6AD-3B14-43A7-98BE-7C0823864E56}" type="parTrans" cxnId="{DB807315-1106-467E-9985-2CAA830A1882}">
      <dgm:prSet/>
      <dgm:spPr/>
      <dgm:t>
        <a:bodyPr/>
        <a:lstStyle/>
        <a:p>
          <a:endParaRPr lang="sk-SK"/>
        </a:p>
      </dgm:t>
    </dgm:pt>
    <dgm:pt modelId="{C26A5EF9-35E9-4536-B579-01A856C8C32C}" type="sibTrans" cxnId="{DB807315-1106-467E-9985-2CAA830A1882}">
      <dgm:prSet/>
      <dgm:spPr/>
      <dgm:t>
        <a:bodyPr/>
        <a:lstStyle/>
        <a:p>
          <a:endParaRPr lang="sk-SK"/>
        </a:p>
      </dgm:t>
    </dgm:pt>
    <dgm:pt modelId="{14284C89-B00F-42B0-A2F2-0860CDA3C08E}">
      <dgm:prSet phldrT="[Text]"/>
      <dgm:spPr/>
      <dgm:t>
        <a:bodyPr/>
        <a:lstStyle/>
        <a:p>
          <a:r>
            <a:rPr lang="sk-SK" dirty="0" smtClean="0"/>
            <a:t>O       MM</a:t>
          </a:r>
          <a:endParaRPr lang="sk-SK" dirty="0"/>
        </a:p>
      </dgm:t>
    </dgm:pt>
    <dgm:pt modelId="{4367CCFE-A7A2-4231-AE8E-CA48AD58987B}" type="parTrans" cxnId="{AA22ADF9-4243-4987-912B-C71D927F9240}">
      <dgm:prSet/>
      <dgm:spPr/>
      <dgm:t>
        <a:bodyPr/>
        <a:lstStyle/>
        <a:p>
          <a:endParaRPr lang="sk-SK"/>
        </a:p>
      </dgm:t>
    </dgm:pt>
    <dgm:pt modelId="{512117BD-96F0-468C-A463-092F2DCD3C61}" type="sibTrans" cxnId="{AA22ADF9-4243-4987-912B-C71D927F9240}">
      <dgm:prSet/>
      <dgm:spPr/>
      <dgm:t>
        <a:bodyPr/>
        <a:lstStyle/>
        <a:p>
          <a:endParaRPr lang="sk-SK"/>
        </a:p>
      </dgm:t>
    </dgm:pt>
    <dgm:pt modelId="{E2C5E05F-1B4A-4484-87F5-9EF7B1F3E39C}">
      <dgm:prSet phldrT="[Text]"/>
      <dgm:spPr/>
      <dgm:t>
        <a:bodyPr/>
        <a:lstStyle/>
        <a:p>
          <a:r>
            <a:rPr lang="sk-SK" dirty="0" smtClean="0"/>
            <a:t>P       </a:t>
          </a:r>
          <a:r>
            <a:rPr lang="sk-SK" dirty="0" err="1" smtClean="0"/>
            <a:t>Žl</a:t>
          </a:r>
          <a:endParaRPr lang="sk-SK" dirty="0"/>
        </a:p>
      </dgm:t>
    </dgm:pt>
    <dgm:pt modelId="{0A3D4356-FD4B-4FE5-892C-669223DC95F0}" type="parTrans" cxnId="{67D84B5A-FE14-4871-9E8A-237959513F87}">
      <dgm:prSet/>
      <dgm:spPr/>
      <dgm:t>
        <a:bodyPr/>
        <a:lstStyle/>
        <a:p>
          <a:endParaRPr lang="sk-SK"/>
        </a:p>
      </dgm:t>
    </dgm:pt>
    <dgm:pt modelId="{ACF66BE8-C2AE-4CA8-B9BB-92CBE3ED6C61}" type="sibTrans" cxnId="{67D84B5A-FE14-4871-9E8A-237959513F87}">
      <dgm:prSet/>
      <dgm:spPr/>
      <dgm:t>
        <a:bodyPr/>
        <a:lstStyle/>
        <a:p>
          <a:endParaRPr lang="sk-SK"/>
        </a:p>
      </dgm:t>
    </dgm:pt>
    <dgm:pt modelId="{337C2A07-1B2E-4A3E-91A2-01869F1275CA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C,PC</a:t>
          </a:r>
          <a:r>
            <a:rPr lang="sk-SK" dirty="0" smtClean="0"/>
            <a:t>  TČ</a:t>
          </a:r>
          <a:endParaRPr lang="sk-SK" dirty="0"/>
        </a:p>
      </dgm:t>
    </dgm:pt>
    <dgm:pt modelId="{2173CB1B-460F-493B-8345-70BCE94D8D0C}" type="parTrans" cxnId="{EFE721EB-6FA3-4FD4-8E0C-FDA46B1ADD02}">
      <dgm:prSet/>
      <dgm:spPr/>
      <dgm:t>
        <a:bodyPr/>
        <a:lstStyle/>
        <a:p>
          <a:endParaRPr lang="sk-SK"/>
        </a:p>
      </dgm:t>
    </dgm:pt>
    <dgm:pt modelId="{444055F7-BC57-4426-96F7-C7A56E55018F}" type="sibTrans" cxnId="{EFE721EB-6FA3-4FD4-8E0C-FDA46B1ADD02}">
      <dgm:prSet/>
      <dgm:spPr/>
      <dgm:t>
        <a:bodyPr/>
        <a:lstStyle/>
        <a:p>
          <a:endParaRPr lang="sk-SK"/>
        </a:p>
      </dgm:t>
    </dgm:pt>
    <dgm:pt modelId="{4DC61C2C-49A7-40CA-8AD4-98DF63D9752A}" type="pres">
      <dgm:prSet presAssocID="{62EBD818-D201-44F4-9990-C1B4F9CE0D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8FD4493-DCB4-40F9-933F-2B39F3824284}" type="pres">
      <dgm:prSet presAssocID="{337C2A07-1B2E-4A3E-91A2-01869F1275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F24EA42-0379-494A-80EE-23947722D623}" type="pres">
      <dgm:prSet presAssocID="{444055F7-BC57-4426-96F7-C7A56E55018F}" presName="sibTrans" presStyleLbl="sibTrans2D1" presStyleIdx="0" presStyleCnt="5"/>
      <dgm:spPr/>
      <dgm:t>
        <a:bodyPr/>
        <a:lstStyle/>
        <a:p>
          <a:endParaRPr lang="sk-SK"/>
        </a:p>
      </dgm:t>
    </dgm:pt>
    <dgm:pt modelId="{ABD27FFB-D91E-4CCF-AE94-63DD42AE5E9B}" type="pres">
      <dgm:prSet presAssocID="{444055F7-BC57-4426-96F7-C7A56E55018F}" presName="connectorText" presStyleLbl="sibTrans2D1" presStyleIdx="0" presStyleCnt="5"/>
      <dgm:spPr/>
      <dgm:t>
        <a:bodyPr/>
        <a:lstStyle/>
        <a:p>
          <a:endParaRPr lang="sk-SK"/>
        </a:p>
      </dgm:t>
    </dgm:pt>
    <dgm:pt modelId="{659245D2-411F-46BA-A98A-AB529DE04865}" type="pres">
      <dgm:prSet presAssocID="{38E8CD62-0B1D-4B19-A650-9C834C4D23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F66C7B0-61AB-45D5-BF44-F7057F6BD0B8}" type="pres">
      <dgm:prSet presAssocID="{595DA6F7-4634-4983-BC10-41C48F7C1146}" presName="sibTrans" presStyleLbl="sibTrans2D1" presStyleIdx="1" presStyleCnt="5"/>
      <dgm:spPr/>
      <dgm:t>
        <a:bodyPr/>
        <a:lstStyle/>
        <a:p>
          <a:endParaRPr lang="sk-SK"/>
        </a:p>
      </dgm:t>
    </dgm:pt>
    <dgm:pt modelId="{AF884EF5-EF72-43AC-A222-4A89EBFE06BE}" type="pres">
      <dgm:prSet presAssocID="{595DA6F7-4634-4983-BC10-41C48F7C1146}" presName="connectorText" presStyleLbl="sibTrans2D1" presStyleIdx="1" presStyleCnt="5"/>
      <dgm:spPr/>
      <dgm:t>
        <a:bodyPr/>
        <a:lstStyle/>
        <a:p>
          <a:endParaRPr lang="sk-SK"/>
        </a:p>
      </dgm:t>
    </dgm:pt>
    <dgm:pt modelId="{BEC43A36-A255-4E89-8193-EF11A4640173}" type="pres">
      <dgm:prSet presAssocID="{CCA8B02B-3253-43F5-B610-4A5E8C8058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4F1EFE9-E94D-4BCD-87C1-920508BD3707}" type="pres">
      <dgm:prSet presAssocID="{C26A5EF9-35E9-4536-B579-01A856C8C32C}" presName="sibTrans" presStyleLbl="sibTrans2D1" presStyleIdx="2" presStyleCnt="5"/>
      <dgm:spPr/>
      <dgm:t>
        <a:bodyPr/>
        <a:lstStyle/>
        <a:p>
          <a:endParaRPr lang="sk-SK"/>
        </a:p>
      </dgm:t>
    </dgm:pt>
    <dgm:pt modelId="{0C1DA737-6179-4BF3-84B3-79A9471CE88A}" type="pres">
      <dgm:prSet presAssocID="{C26A5EF9-35E9-4536-B579-01A856C8C32C}" presName="connectorText" presStyleLbl="sibTrans2D1" presStyleIdx="2" presStyleCnt="5"/>
      <dgm:spPr/>
      <dgm:t>
        <a:bodyPr/>
        <a:lstStyle/>
        <a:p>
          <a:endParaRPr lang="sk-SK"/>
        </a:p>
      </dgm:t>
    </dgm:pt>
    <dgm:pt modelId="{BD62E674-932B-4831-A6A4-F7788476CDA5}" type="pres">
      <dgm:prSet presAssocID="{14284C89-B00F-42B0-A2F2-0860CDA3C0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CFBBBD-4C87-4A90-9BD4-C47BA176EC71}" type="pres">
      <dgm:prSet presAssocID="{512117BD-96F0-468C-A463-092F2DCD3C61}" presName="sibTrans" presStyleLbl="sibTrans2D1" presStyleIdx="3" presStyleCnt="5"/>
      <dgm:spPr/>
      <dgm:t>
        <a:bodyPr/>
        <a:lstStyle/>
        <a:p>
          <a:endParaRPr lang="sk-SK"/>
        </a:p>
      </dgm:t>
    </dgm:pt>
    <dgm:pt modelId="{E5E7F635-E550-4FAA-8F03-B3F1FACEBAC6}" type="pres">
      <dgm:prSet presAssocID="{512117BD-96F0-468C-A463-092F2DCD3C61}" presName="connectorText" presStyleLbl="sibTrans2D1" presStyleIdx="3" presStyleCnt="5"/>
      <dgm:spPr/>
      <dgm:t>
        <a:bodyPr/>
        <a:lstStyle/>
        <a:p>
          <a:endParaRPr lang="sk-SK"/>
        </a:p>
      </dgm:t>
    </dgm:pt>
    <dgm:pt modelId="{CF6F1FDC-B4BA-46EB-A9C7-D30180749003}" type="pres">
      <dgm:prSet presAssocID="{E2C5E05F-1B4A-4484-87F5-9EF7B1F3E39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D6F0017-E102-4B84-B877-BEC8A55210FD}" type="pres">
      <dgm:prSet presAssocID="{ACF66BE8-C2AE-4CA8-B9BB-92CBE3ED6C61}" presName="sibTrans" presStyleLbl="sibTrans2D1" presStyleIdx="4" presStyleCnt="5"/>
      <dgm:spPr/>
      <dgm:t>
        <a:bodyPr/>
        <a:lstStyle/>
        <a:p>
          <a:endParaRPr lang="sk-SK"/>
        </a:p>
      </dgm:t>
    </dgm:pt>
    <dgm:pt modelId="{DFB98A53-2BE0-4B06-A804-DCFE3461AEB7}" type="pres">
      <dgm:prSet presAssocID="{ACF66BE8-C2AE-4CA8-B9BB-92CBE3ED6C61}" presName="connectorText" presStyleLbl="sibTrans2D1" presStyleIdx="4" presStyleCnt="5"/>
      <dgm:spPr/>
      <dgm:t>
        <a:bodyPr/>
        <a:lstStyle/>
        <a:p>
          <a:endParaRPr lang="sk-SK"/>
        </a:p>
      </dgm:t>
    </dgm:pt>
  </dgm:ptLst>
  <dgm:cxnLst>
    <dgm:cxn modelId="{F6F42880-23CE-4A3B-AA3E-1F9FE39B1D09}" type="presOf" srcId="{595DA6F7-4634-4983-BC10-41C48F7C1146}" destId="{AF884EF5-EF72-43AC-A222-4A89EBFE06BE}" srcOrd="1" destOrd="0" presId="urn:microsoft.com/office/officeart/2005/8/layout/cycle2"/>
    <dgm:cxn modelId="{799C103D-461C-4190-80F7-450260258433}" srcId="{62EBD818-D201-44F4-9990-C1B4F9CE0D5D}" destId="{38E8CD62-0B1D-4B19-A650-9C834C4D239F}" srcOrd="1" destOrd="0" parTransId="{6AFF9EB3-F106-48AE-8E48-16593652AEF2}" sibTransId="{595DA6F7-4634-4983-BC10-41C48F7C1146}"/>
    <dgm:cxn modelId="{58612D87-5B08-4172-994C-1090CC35E6D4}" type="presOf" srcId="{595DA6F7-4634-4983-BC10-41C48F7C1146}" destId="{1F66C7B0-61AB-45D5-BF44-F7057F6BD0B8}" srcOrd="0" destOrd="0" presId="urn:microsoft.com/office/officeart/2005/8/layout/cycle2"/>
    <dgm:cxn modelId="{38EDDAD2-173B-4805-A897-FE827E4679C2}" type="presOf" srcId="{444055F7-BC57-4426-96F7-C7A56E55018F}" destId="{ABD27FFB-D91E-4CCF-AE94-63DD42AE5E9B}" srcOrd="1" destOrd="0" presId="urn:microsoft.com/office/officeart/2005/8/layout/cycle2"/>
    <dgm:cxn modelId="{DB807315-1106-467E-9985-2CAA830A1882}" srcId="{62EBD818-D201-44F4-9990-C1B4F9CE0D5D}" destId="{CCA8B02B-3253-43F5-B610-4A5E8C8058E9}" srcOrd="2" destOrd="0" parTransId="{3354A6AD-3B14-43A7-98BE-7C0823864E56}" sibTransId="{C26A5EF9-35E9-4536-B579-01A856C8C32C}"/>
    <dgm:cxn modelId="{168A7755-7F12-4420-AEF7-57DBBAA284A6}" type="presOf" srcId="{62EBD818-D201-44F4-9990-C1B4F9CE0D5D}" destId="{4DC61C2C-49A7-40CA-8AD4-98DF63D9752A}" srcOrd="0" destOrd="0" presId="urn:microsoft.com/office/officeart/2005/8/layout/cycle2"/>
    <dgm:cxn modelId="{3BE01240-7106-4F47-AD0D-20E4F7212757}" type="presOf" srcId="{38E8CD62-0B1D-4B19-A650-9C834C4D239F}" destId="{659245D2-411F-46BA-A98A-AB529DE04865}" srcOrd="0" destOrd="0" presId="urn:microsoft.com/office/officeart/2005/8/layout/cycle2"/>
    <dgm:cxn modelId="{EFE721EB-6FA3-4FD4-8E0C-FDA46B1ADD02}" srcId="{62EBD818-D201-44F4-9990-C1B4F9CE0D5D}" destId="{337C2A07-1B2E-4A3E-91A2-01869F1275CA}" srcOrd="0" destOrd="0" parTransId="{2173CB1B-460F-493B-8345-70BCE94D8D0C}" sibTransId="{444055F7-BC57-4426-96F7-C7A56E55018F}"/>
    <dgm:cxn modelId="{D52CE062-D4FE-455A-9985-72F976CCADDA}" type="presOf" srcId="{512117BD-96F0-468C-A463-092F2DCD3C61}" destId="{E5E7F635-E550-4FAA-8F03-B3F1FACEBAC6}" srcOrd="1" destOrd="0" presId="urn:microsoft.com/office/officeart/2005/8/layout/cycle2"/>
    <dgm:cxn modelId="{BDF19A38-B070-4F5A-8502-C7C25BAC975E}" type="presOf" srcId="{ACF66BE8-C2AE-4CA8-B9BB-92CBE3ED6C61}" destId="{DD6F0017-E102-4B84-B877-BEC8A55210FD}" srcOrd="0" destOrd="0" presId="urn:microsoft.com/office/officeart/2005/8/layout/cycle2"/>
    <dgm:cxn modelId="{67D84B5A-FE14-4871-9E8A-237959513F87}" srcId="{62EBD818-D201-44F4-9990-C1B4F9CE0D5D}" destId="{E2C5E05F-1B4A-4484-87F5-9EF7B1F3E39C}" srcOrd="4" destOrd="0" parTransId="{0A3D4356-FD4B-4FE5-892C-669223DC95F0}" sibTransId="{ACF66BE8-C2AE-4CA8-B9BB-92CBE3ED6C61}"/>
    <dgm:cxn modelId="{AA22ADF9-4243-4987-912B-C71D927F9240}" srcId="{62EBD818-D201-44F4-9990-C1B4F9CE0D5D}" destId="{14284C89-B00F-42B0-A2F2-0860CDA3C08E}" srcOrd="3" destOrd="0" parTransId="{4367CCFE-A7A2-4231-AE8E-CA48AD58987B}" sibTransId="{512117BD-96F0-468C-A463-092F2DCD3C61}"/>
    <dgm:cxn modelId="{3777405F-10D7-400B-A170-CFF8F919F5D8}" type="presOf" srcId="{512117BD-96F0-468C-A463-092F2DCD3C61}" destId="{33CFBBBD-4C87-4A90-9BD4-C47BA176EC71}" srcOrd="0" destOrd="0" presId="urn:microsoft.com/office/officeart/2005/8/layout/cycle2"/>
    <dgm:cxn modelId="{6F63A2DD-E2CD-48ED-93B5-458EBDCD7E23}" type="presOf" srcId="{CCA8B02B-3253-43F5-B610-4A5E8C8058E9}" destId="{BEC43A36-A255-4E89-8193-EF11A4640173}" srcOrd="0" destOrd="0" presId="urn:microsoft.com/office/officeart/2005/8/layout/cycle2"/>
    <dgm:cxn modelId="{631B9123-30F7-4E72-B655-46585D9ABA96}" type="presOf" srcId="{ACF66BE8-C2AE-4CA8-B9BB-92CBE3ED6C61}" destId="{DFB98A53-2BE0-4B06-A804-DCFE3461AEB7}" srcOrd="1" destOrd="0" presId="urn:microsoft.com/office/officeart/2005/8/layout/cycle2"/>
    <dgm:cxn modelId="{FCCE55D6-EA54-4FDD-8FD1-26EAB4802025}" type="presOf" srcId="{C26A5EF9-35E9-4536-B579-01A856C8C32C}" destId="{94F1EFE9-E94D-4BCD-87C1-920508BD3707}" srcOrd="0" destOrd="0" presId="urn:microsoft.com/office/officeart/2005/8/layout/cycle2"/>
    <dgm:cxn modelId="{55CC811B-C38D-4A33-A240-7E792648282D}" type="presOf" srcId="{C26A5EF9-35E9-4536-B579-01A856C8C32C}" destId="{0C1DA737-6179-4BF3-84B3-79A9471CE88A}" srcOrd="1" destOrd="0" presId="urn:microsoft.com/office/officeart/2005/8/layout/cycle2"/>
    <dgm:cxn modelId="{0283CB2D-722A-4206-9180-6202E47A2F30}" type="presOf" srcId="{337C2A07-1B2E-4A3E-91A2-01869F1275CA}" destId="{28FD4493-DCB4-40F9-933F-2B39F3824284}" srcOrd="0" destOrd="0" presId="urn:microsoft.com/office/officeart/2005/8/layout/cycle2"/>
    <dgm:cxn modelId="{FC6D3A94-446D-4CC8-B455-0E942056A55B}" type="presOf" srcId="{E2C5E05F-1B4A-4484-87F5-9EF7B1F3E39C}" destId="{CF6F1FDC-B4BA-46EB-A9C7-D30180749003}" srcOrd="0" destOrd="0" presId="urn:microsoft.com/office/officeart/2005/8/layout/cycle2"/>
    <dgm:cxn modelId="{40065074-FE27-4F4B-AC03-47568B006CE9}" type="presOf" srcId="{444055F7-BC57-4426-96F7-C7A56E55018F}" destId="{BF24EA42-0379-494A-80EE-23947722D623}" srcOrd="0" destOrd="0" presId="urn:microsoft.com/office/officeart/2005/8/layout/cycle2"/>
    <dgm:cxn modelId="{19DF4AAF-DF60-42C7-BD2A-F6D286BBC1F2}" type="presOf" srcId="{14284C89-B00F-42B0-A2F2-0860CDA3C08E}" destId="{BD62E674-932B-4831-A6A4-F7788476CDA5}" srcOrd="0" destOrd="0" presId="urn:microsoft.com/office/officeart/2005/8/layout/cycle2"/>
    <dgm:cxn modelId="{08C3BD3B-28A4-49EB-810B-55EBAACBD5E7}" type="presParOf" srcId="{4DC61C2C-49A7-40CA-8AD4-98DF63D9752A}" destId="{28FD4493-DCB4-40F9-933F-2B39F3824284}" srcOrd="0" destOrd="0" presId="urn:microsoft.com/office/officeart/2005/8/layout/cycle2"/>
    <dgm:cxn modelId="{400A19C5-F34A-4E14-A68C-2350E56B08B6}" type="presParOf" srcId="{4DC61C2C-49A7-40CA-8AD4-98DF63D9752A}" destId="{BF24EA42-0379-494A-80EE-23947722D623}" srcOrd="1" destOrd="0" presId="urn:microsoft.com/office/officeart/2005/8/layout/cycle2"/>
    <dgm:cxn modelId="{19617090-D796-42C1-95C8-E01FCE55118D}" type="presParOf" srcId="{BF24EA42-0379-494A-80EE-23947722D623}" destId="{ABD27FFB-D91E-4CCF-AE94-63DD42AE5E9B}" srcOrd="0" destOrd="0" presId="urn:microsoft.com/office/officeart/2005/8/layout/cycle2"/>
    <dgm:cxn modelId="{BF3FED64-3F28-4A32-AE8E-D88317EE783E}" type="presParOf" srcId="{4DC61C2C-49A7-40CA-8AD4-98DF63D9752A}" destId="{659245D2-411F-46BA-A98A-AB529DE04865}" srcOrd="2" destOrd="0" presId="urn:microsoft.com/office/officeart/2005/8/layout/cycle2"/>
    <dgm:cxn modelId="{235AF9C7-0159-48B7-B4D5-AE8E84631C4C}" type="presParOf" srcId="{4DC61C2C-49A7-40CA-8AD4-98DF63D9752A}" destId="{1F66C7B0-61AB-45D5-BF44-F7057F6BD0B8}" srcOrd="3" destOrd="0" presId="urn:microsoft.com/office/officeart/2005/8/layout/cycle2"/>
    <dgm:cxn modelId="{0E61C988-3572-46B7-8505-4117B89E193A}" type="presParOf" srcId="{1F66C7B0-61AB-45D5-BF44-F7057F6BD0B8}" destId="{AF884EF5-EF72-43AC-A222-4A89EBFE06BE}" srcOrd="0" destOrd="0" presId="urn:microsoft.com/office/officeart/2005/8/layout/cycle2"/>
    <dgm:cxn modelId="{221D9A08-F127-4EB3-96E4-2B8DDE38D310}" type="presParOf" srcId="{4DC61C2C-49A7-40CA-8AD4-98DF63D9752A}" destId="{BEC43A36-A255-4E89-8193-EF11A4640173}" srcOrd="4" destOrd="0" presId="urn:microsoft.com/office/officeart/2005/8/layout/cycle2"/>
    <dgm:cxn modelId="{FF7AF1FD-0E46-4C8E-A874-CA58268334AE}" type="presParOf" srcId="{4DC61C2C-49A7-40CA-8AD4-98DF63D9752A}" destId="{94F1EFE9-E94D-4BCD-87C1-920508BD3707}" srcOrd="5" destOrd="0" presId="urn:microsoft.com/office/officeart/2005/8/layout/cycle2"/>
    <dgm:cxn modelId="{1F6D4124-DCE2-47D1-9DEF-3CF66A614DD3}" type="presParOf" srcId="{94F1EFE9-E94D-4BCD-87C1-920508BD3707}" destId="{0C1DA737-6179-4BF3-84B3-79A9471CE88A}" srcOrd="0" destOrd="0" presId="urn:microsoft.com/office/officeart/2005/8/layout/cycle2"/>
    <dgm:cxn modelId="{B45E5E74-591B-41C7-8C9E-332EE79AA4F0}" type="presParOf" srcId="{4DC61C2C-49A7-40CA-8AD4-98DF63D9752A}" destId="{BD62E674-932B-4831-A6A4-F7788476CDA5}" srcOrd="6" destOrd="0" presId="urn:microsoft.com/office/officeart/2005/8/layout/cycle2"/>
    <dgm:cxn modelId="{F89AAB06-D507-4C33-ADD9-234779535AD1}" type="presParOf" srcId="{4DC61C2C-49A7-40CA-8AD4-98DF63D9752A}" destId="{33CFBBBD-4C87-4A90-9BD4-C47BA176EC71}" srcOrd="7" destOrd="0" presId="urn:microsoft.com/office/officeart/2005/8/layout/cycle2"/>
    <dgm:cxn modelId="{DA0CE772-C92D-4521-A367-1EC3E1E26B8C}" type="presParOf" srcId="{33CFBBBD-4C87-4A90-9BD4-C47BA176EC71}" destId="{E5E7F635-E550-4FAA-8F03-B3F1FACEBAC6}" srcOrd="0" destOrd="0" presId="urn:microsoft.com/office/officeart/2005/8/layout/cycle2"/>
    <dgm:cxn modelId="{21FA8ED2-DB20-419E-8373-5FAF654F4605}" type="presParOf" srcId="{4DC61C2C-49A7-40CA-8AD4-98DF63D9752A}" destId="{CF6F1FDC-B4BA-46EB-A9C7-D30180749003}" srcOrd="8" destOrd="0" presId="urn:microsoft.com/office/officeart/2005/8/layout/cycle2"/>
    <dgm:cxn modelId="{1007B72B-A94C-4A2A-963E-ADDDB47396B3}" type="presParOf" srcId="{4DC61C2C-49A7-40CA-8AD4-98DF63D9752A}" destId="{DD6F0017-E102-4B84-B877-BEC8A55210FD}" srcOrd="9" destOrd="0" presId="urn:microsoft.com/office/officeart/2005/8/layout/cycle2"/>
    <dgm:cxn modelId="{BFF880EC-8A60-43E1-A1A2-7B7A6AF37F89}" type="presParOf" srcId="{DD6F0017-E102-4B84-B877-BEC8A55210FD}" destId="{DFB98A53-2BE0-4B06-A804-DCFE3461AEB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BD818-D201-44F4-9990-C1B4F9CE0D5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38E8CD62-0B1D-4B19-A650-9C834C4D239F}">
      <dgm:prSet phldrT="[Text]"/>
      <dgm:spPr/>
      <dgm:t>
        <a:bodyPr/>
        <a:lstStyle/>
        <a:p>
          <a:r>
            <a:rPr lang="sk-SK" dirty="0" smtClean="0"/>
            <a:t>Ž        </a:t>
          </a:r>
          <a:r>
            <a:rPr lang="sk-SK" dirty="0" smtClean="0">
              <a:solidFill>
                <a:srgbClr val="FF0000"/>
              </a:solidFill>
            </a:rPr>
            <a:t>S,P</a:t>
          </a:r>
          <a:endParaRPr lang="sk-SK" dirty="0">
            <a:solidFill>
              <a:srgbClr val="FF0000"/>
            </a:solidFill>
          </a:endParaRPr>
        </a:p>
      </dgm:t>
    </dgm:pt>
    <dgm:pt modelId="{6AFF9EB3-F106-48AE-8E48-16593652AEF2}" type="parTrans" cxnId="{799C103D-461C-4190-80F7-450260258433}">
      <dgm:prSet/>
      <dgm:spPr/>
      <dgm:t>
        <a:bodyPr/>
        <a:lstStyle/>
        <a:p>
          <a:endParaRPr lang="sk-SK"/>
        </a:p>
      </dgm:t>
    </dgm:pt>
    <dgm:pt modelId="{595DA6F7-4634-4983-BC10-41C48F7C1146}" type="sibTrans" cxnId="{799C103D-461C-4190-80F7-450260258433}">
      <dgm:prSet/>
      <dgm:spPr/>
      <dgm:t>
        <a:bodyPr/>
        <a:lstStyle/>
        <a:p>
          <a:endParaRPr lang="sk-SK"/>
        </a:p>
      </dgm:t>
    </dgm:pt>
    <dgm:pt modelId="{CCA8B02B-3253-43F5-B610-4A5E8C8058E9}">
      <dgm:prSet phldrT="[Text]"/>
      <dgm:spPr/>
      <dgm:t>
        <a:bodyPr/>
        <a:lstStyle/>
        <a:p>
          <a:r>
            <a:rPr lang="sk-SK" dirty="0" smtClean="0"/>
            <a:t>P       HČ</a:t>
          </a:r>
          <a:endParaRPr lang="sk-SK" dirty="0"/>
        </a:p>
      </dgm:t>
    </dgm:pt>
    <dgm:pt modelId="{3354A6AD-3B14-43A7-98BE-7C0823864E56}" type="parTrans" cxnId="{DB807315-1106-467E-9985-2CAA830A1882}">
      <dgm:prSet/>
      <dgm:spPr/>
      <dgm:t>
        <a:bodyPr/>
        <a:lstStyle/>
        <a:p>
          <a:endParaRPr lang="sk-SK"/>
        </a:p>
      </dgm:t>
    </dgm:pt>
    <dgm:pt modelId="{C26A5EF9-35E9-4536-B579-01A856C8C32C}" type="sibTrans" cxnId="{DB807315-1106-467E-9985-2CAA830A1882}">
      <dgm:prSet/>
      <dgm:spPr/>
      <dgm:t>
        <a:bodyPr/>
        <a:lstStyle/>
        <a:p>
          <a:endParaRPr lang="sk-SK"/>
        </a:p>
      </dgm:t>
    </dgm:pt>
    <dgm:pt modelId="{14284C89-B00F-42B0-A2F2-0860CDA3C08E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O</a:t>
          </a:r>
          <a:r>
            <a:rPr lang="sk-SK" dirty="0" smtClean="0"/>
            <a:t>       </a:t>
          </a:r>
          <a:r>
            <a:rPr lang="sk-SK" dirty="0" smtClean="0">
              <a:solidFill>
                <a:srgbClr val="FF0000"/>
              </a:solidFill>
            </a:rPr>
            <a:t>MM</a:t>
          </a:r>
          <a:endParaRPr lang="sk-SK" dirty="0">
            <a:solidFill>
              <a:srgbClr val="FF0000"/>
            </a:solidFill>
          </a:endParaRPr>
        </a:p>
      </dgm:t>
    </dgm:pt>
    <dgm:pt modelId="{4367CCFE-A7A2-4231-AE8E-CA48AD58987B}" type="parTrans" cxnId="{AA22ADF9-4243-4987-912B-C71D927F9240}">
      <dgm:prSet/>
      <dgm:spPr/>
      <dgm:t>
        <a:bodyPr/>
        <a:lstStyle/>
        <a:p>
          <a:endParaRPr lang="sk-SK"/>
        </a:p>
      </dgm:t>
    </dgm:pt>
    <dgm:pt modelId="{512117BD-96F0-468C-A463-092F2DCD3C61}" type="sibTrans" cxnId="{AA22ADF9-4243-4987-912B-C71D927F9240}">
      <dgm:prSet/>
      <dgm:spPr/>
      <dgm:t>
        <a:bodyPr/>
        <a:lstStyle/>
        <a:p>
          <a:endParaRPr lang="sk-SK"/>
        </a:p>
      </dgm:t>
    </dgm:pt>
    <dgm:pt modelId="{E2C5E05F-1B4A-4484-87F5-9EF7B1F3E39C}">
      <dgm:prSet phldrT="[Text]"/>
      <dgm:spPr/>
      <dgm:t>
        <a:bodyPr/>
        <a:lstStyle/>
        <a:p>
          <a:r>
            <a:rPr lang="sk-SK" dirty="0" smtClean="0"/>
            <a:t>P       </a:t>
          </a:r>
          <a:r>
            <a:rPr lang="sk-SK" dirty="0" err="1" smtClean="0"/>
            <a:t>Žl</a:t>
          </a:r>
          <a:endParaRPr lang="sk-SK" dirty="0"/>
        </a:p>
      </dgm:t>
    </dgm:pt>
    <dgm:pt modelId="{0A3D4356-FD4B-4FE5-892C-669223DC95F0}" type="parTrans" cxnId="{67D84B5A-FE14-4871-9E8A-237959513F87}">
      <dgm:prSet/>
      <dgm:spPr/>
      <dgm:t>
        <a:bodyPr/>
        <a:lstStyle/>
        <a:p>
          <a:endParaRPr lang="sk-SK"/>
        </a:p>
      </dgm:t>
    </dgm:pt>
    <dgm:pt modelId="{ACF66BE8-C2AE-4CA8-B9BB-92CBE3ED6C61}" type="sibTrans" cxnId="{67D84B5A-FE14-4871-9E8A-237959513F87}">
      <dgm:prSet/>
      <dgm:spPr/>
      <dgm:t>
        <a:bodyPr/>
        <a:lstStyle/>
        <a:p>
          <a:endParaRPr lang="sk-SK"/>
        </a:p>
      </dgm:t>
    </dgm:pt>
    <dgm:pt modelId="{337C2A07-1B2E-4A3E-91A2-01869F1275CA}">
      <dgm:prSet phldrT="[Text]"/>
      <dgm:spPr/>
      <dgm:t>
        <a:bodyPr/>
        <a:lstStyle/>
        <a:p>
          <a:r>
            <a:rPr lang="sk-SK" dirty="0" smtClean="0"/>
            <a:t>C,PC  TČ</a:t>
          </a:r>
          <a:endParaRPr lang="sk-SK" dirty="0"/>
        </a:p>
      </dgm:t>
    </dgm:pt>
    <dgm:pt modelId="{2173CB1B-460F-493B-8345-70BCE94D8D0C}" type="parTrans" cxnId="{EFE721EB-6FA3-4FD4-8E0C-FDA46B1ADD02}">
      <dgm:prSet/>
      <dgm:spPr/>
      <dgm:t>
        <a:bodyPr/>
        <a:lstStyle/>
        <a:p>
          <a:endParaRPr lang="sk-SK"/>
        </a:p>
      </dgm:t>
    </dgm:pt>
    <dgm:pt modelId="{444055F7-BC57-4426-96F7-C7A56E55018F}" type="sibTrans" cxnId="{EFE721EB-6FA3-4FD4-8E0C-FDA46B1ADD02}">
      <dgm:prSet/>
      <dgm:spPr/>
      <dgm:t>
        <a:bodyPr/>
        <a:lstStyle/>
        <a:p>
          <a:endParaRPr lang="sk-SK"/>
        </a:p>
      </dgm:t>
    </dgm:pt>
    <dgm:pt modelId="{4DC61C2C-49A7-40CA-8AD4-98DF63D9752A}" type="pres">
      <dgm:prSet presAssocID="{62EBD818-D201-44F4-9990-C1B4F9CE0D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8FD4493-DCB4-40F9-933F-2B39F3824284}" type="pres">
      <dgm:prSet presAssocID="{337C2A07-1B2E-4A3E-91A2-01869F1275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F24EA42-0379-494A-80EE-23947722D623}" type="pres">
      <dgm:prSet presAssocID="{444055F7-BC57-4426-96F7-C7A56E55018F}" presName="sibTrans" presStyleLbl="sibTrans2D1" presStyleIdx="0" presStyleCnt="5"/>
      <dgm:spPr/>
      <dgm:t>
        <a:bodyPr/>
        <a:lstStyle/>
        <a:p>
          <a:endParaRPr lang="sk-SK"/>
        </a:p>
      </dgm:t>
    </dgm:pt>
    <dgm:pt modelId="{ABD27FFB-D91E-4CCF-AE94-63DD42AE5E9B}" type="pres">
      <dgm:prSet presAssocID="{444055F7-BC57-4426-96F7-C7A56E55018F}" presName="connectorText" presStyleLbl="sibTrans2D1" presStyleIdx="0" presStyleCnt="5"/>
      <dgm:spPr/>
      <dgm:t>
        <a:bodyPr/>
        <a:lstStyle/>
        <a:p>
          <a:endParaRPr lang="sk-SK"/>
        </a:p>
      </dgm:t>
    </dgm:pt>
    <dgm:pt modelId="{659245D2-411F-46BA-A98A-AB529DE04865}" type="pres">
      <dgm:prSet presAssocID="{38E8CD62-0B1D-4B19-A650-9C834C4D23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F66C7B0-61AB-45D5-BF44-F7057F6BD0B8}" type="pres">
      <dgm:prSet presAssocID="{595DA6F7-4634-4983-BC10-41C48F7C1146}" presName="sibTrans" presStyleLbl="sibTrans2D1" presStyleIdx="1" presStyleCnt="5"/>
      <dgm:spPr/>
      <dgm:t>
        <a:bodyPr/>
        <a:lstStyle/>
        <a:p>
          <a:endParaRPr lang="sk-SK"/>
        </a:p>
      </dgm:t>
    </dgm:pt>
    <dgm:pt modelId="{AF884EF5-EF72-43AC-A222-4A89EBFE06BE}" type="pres">
      <dgm:prSet presAssocID="{595DA6F7-4634-4983-BC10-41C48F7C1146}" presName="connectorText" presStyleLbl="sibTrans2D1" presStyleIdx="1" presStyleCnt="5"/>
      <dgm:spPr/>
      <dgm:t>
        <a:bodyPr/>
        <a:lstStyle/>
        <a:p>
          <a:endParaRPr lang="sk-SK"/>
        </a:p>
      </dgm:t>
    </dgm:pt>
    <dgm:pt modelId="{BEC43A36-A255-4E89-8193-EF11A4640173}" type="pres">
      <dgm:prSet presAssocID="{CCA8B02B-3253-43F5-B610-4A5E8C8058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4F1EFE9-E94D-4BCD-87C1-920508BD3707}" type="pres">
      <dgm:prSet presAssocID="{C26A5EF9-35E9-4536-B579-01A856C8C32C}" presName="sibTrans" presStyleLbl="sibTrans2D1" presStyleIdx="2" presStyleCnt="5"/>
      <dgm:spPr/>
      <dgm:t>
        <a:bodyPr/>
        <a:lstStyle/>
        <a:p>
          <a:endParaRPr lang="sk-SK"/>
        </a:p>
      </dgm:t>
    </dgm:pt>
    <dgm:pt modelId="{0C1DA737-6179-4BF3-84B3-79A9471CE88A}" type="pres">
      <dgm:prSet presAssocID="{C26A5EF9-35E9-4536-B579-01A856C8C32C}" presName="connectorText" presStyleLbl="sibTrans2D1" presStyleIdx="2" presStyleCnt="5"/>
      <dgm:spPr/>
      <dgm:t>
        <a:bodyPr/>
        <a:lstStyle/>
        <a:p>
          <a:endParaRPr lang="sk-SK"/>
        </a:p>
      </dgm:t>
    </dgm:pt>
    <dgm:pt modelId="{BD62E674-932B-4831-A6A4-F7788476CDA5}" type="pres">
      <dgm:prSet presAssocID="{14284C89-B00F-42B0-A2F2-0860CDA3C0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CFBBBD-4C87-4A90-9BD4-C47BA176EC71}" type="pres">
      <dgm:prSet presAssocID="{512117BD-96F0-468C-A463-092F2DCD3C61}" presName="sibTrans" presStyleLbl="sibTrans2D1" presStyleIdx="3" presStyleCnt="5"/>
      <dgm:spPr/>
      <dgm:t>
        <a:bodyPr/>
        <a:lstStyle/>
        <a:p>
          <a:endParaRPr lang="sk-SK"/>
        </a:p>
      </dgm:t>
    </dgm:pt>
    <dgm:pt modelId="{E5E7F635-E550-4FAA-8F03-B3F1FACEBAC6}" type="pres">
      <dgm:prSet presAssocID="{512117BD-96F0-468C-A463-092F2DCD3C61}" presName="connectorText" presStyleLbl="sibTrans2D1" presStyleIdx="3" presStyleCnt="5"/>
      <dgm:spPr/>
      <dgm:t>
        <a:bodyPr/>
        <a:lstStyle/>
        <a:p>
          <a:endParaRPr lang="sk-SK"/>
        </a:p>
      </dgm:t>
    </dgm:pt>
    <dgm:pt modelId="{CF6F1FDC-B4BA-46EB-A9C7-D30180749003}" type="pres">
      <dgm:prSet presAssocID="{E2C5E05F-1B4A-4484-87F5-9EF7B1F3E39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D6F0017-E102-4B84-B877-BEC8A55210FD}" type="pres">
      <dgm:prSet presAssocID="{ACF66BE8-C2AE-4CA8-B9BB-92CBE3ED6C61}" presName="sibTrans" presStyleLbl="sibTrans2D1" presStyleIdx="4" presStyleCnt="5"/>
      <dgm:spPr/>
      <dgm:t>
        <a:bodyPr/>
        <a:lstStyle/>
        <a:p>
          <a:endParaRPr lang="sk-SK"/>
        </a:p>
      </dgm:t>
    </dgm:pt>
    <dgm:pt modelId="{DFB98A53-2BE0-4B06-A804-DCFE3461AEB7}" type="pres">
      <dgm:prSet presAssocID="{ACF66BE8-C2AE-4CA8-B9BB-92CBE3ED6C61}" presName="connectorText" presStyleLbl="sibTrans2D1" presStyleIdx="4" presStyleCnt="5"/>
      <dgm:spPr/>
      <dgm:t>
        <a:bodyPr/>
        <a:lstStyle/>
        <a:p>
          <a:endParaRPr lang="sk-SK"/>
        </a:p>
      </dgm:t>
    </dgm:pt>
  </dgm:ptLst>
  <dgm:cxnLst>
    <dgm:cxn modelId="{AF7395F4-19D6-4EF9-AFC1-D0D02778ACF5}" type="presOf" srcId="{CCA8B02B-3253-43F5-B610-4A5E8C8058E9}" destId="{BEC43A36-A255-4E89-8193-EF11A4640173}" srcOrd="0" destOrd="0" presId="urn:microsoft.com/office/officeart/2005/8/layout/cycle2"/>
    <dgm:cxn modelId="{9E483F3C-A5D5-43F8-9DD9-D5DA8FEC368F}" type="presOf" srcId="{E2C5E05F-1B4A-4484-87F5-9EF7B1F3E39C}" destId="{CF6F1FDC-B4BA-46EB-A9C7-D30180749003}" srcOrd="0" destOrd="0" presId="urn:microsoft.com/office/officeart/2005/8/layout/cycle2"/>
    <dgm:cxn modelId="{799C103D-461C-4190-80F7-450260258433}" srcId="{62EBD818-D201-44F4-9990-C1B4F9CE0D5D}" destId="{38E8CD62-0B1D-4B19-A650-9C834C4D239F}" srcOrd="1" destOrd="0" parTransId="{6AFF9EB3-F106-48AE-8E48-16593652AEF2}" sibTransId="{595DA6F7-4634-4983-BC10-41C48F7C1146}"/>
    <dgm:cxn modelId="{2C536124-1CA0-4810-A03D-8C61DE4FA559}" type="presOf" srcId="{337C2A07-1B2E-4A3E-91A2-01869F1275CA}" destId="{28FD4493-DCB4-40F9-933F-2B39F3824284}" srcOrd="0" destOrd="0" presId="urn:microsoft.com/office/officeart/2005/8/layout/cycle2"/>
    <dgm:cxn modelId="{DB807315-1106-467E-9985-2CAA830A1882}" srcId="{62EBD818-D201-44F4-9990-C1B4F9CE0D5D}" destId="{CCA8B02B-3253-43F5-B610-4A5E8C8058E9}" srcOrd="2" destOrd="0" parTransId="{3354A6AD-3B14-43A7-98BE-7C0823864E56}" sibTransId="{C26A5EF9-35E9-4536-B579-01A856C8C32C}"/>
    <dgm:cxn modelId="{D41455D1-8208-4B20-9740-E3BE5500B3AD}" type="presOf" srcId="{444055F7-BC57-4426-96F7-C7A56E55018F}" destId="{ABD27FFB-D91E-4CCF-AE94-63DD42AE5E9B}" srcOrd="1" destOrd="0" presId="urn:microsoft.com/office/officeart/2005/8/layout/cycle2"/>
    <dgm:cxn modelId="{F74345C2-BEFA-4CC3-95CA-E4FF86303188}" type="presOf" srcId="{14284C89-B00F-42B0-A2F2-0860CDA3C08E}" destId="{BD62E674-932B-4831-A6A4-F7788476CDA5}" srcOrd="0" destOrd="0" presId="urn:microsoft.com/office/officeart/2005/8/layout/cycle2"/>
    <dgm:cxn modelId="{EFE721EB-6FA3-4FD4-8E0C-FDA46B1ADD02}" srcId="{62EBD818-D201-44F4-9990-C1B4F9CE0D5D}" destId="{337C2A07-1B2E-4A3E-91A2-01869F1275CA}" srcOrd="0" destOrd="0" parTransId="{2173CB1B-460F-493B-8345-70BCE94D8D0C}" sibTransId="{444055F7-BC57-4426-96F7-C7A56E55018F}"/>
    <dgm:cxn modelId="{67D84B5A-FE14-4871-9E8A-237959513F87}" srcId="{62EBD818-D201-44F4-9990-C1B4F9CE0D5D}" destId="{E2C5E05F-1B4A-4484-87F5-9EF7B1F3E39C}" srcOrd="4" destOrd="0" parTransId="{0A3D4356-FD4B-4FE5-892C-669223DC95F0}" sibTransId="{ACF66BE8-C2AE-4CA8-B9BB-92CBE3ED6C61}"/>
    <dgm:cxn modelId="{16198849-89C3-4F18-9FBE-F8D5A269030E}" type="presOf" srcId="{62EBD818-D201-44F4-9990-C1B4F9CE0D5D}" destId="{4DC61C2C-49A7-40CA-8AD4-98DF63D9752A}" srcOrd="0" destOrd="0" presId="urn:microsoft.com/office/officeart/2005/8/layout/cycle2"/>
    <dgm:cxn modelId="{AA22ADF9-4243-4987-912B-C71D927F9240}" srcId="{62EBD818-D201-44F4-9990-C1B4F9CE0D5D}" destId="{14284C89-B00F-42B0-A2F2-0860CDA3C08E}" srcOrd="3" destOrd="0" parTransId="{4367CCFE-A7A2-4231-AE8E-CA48AD58987B}" sibTransId="{512117BD-96F0-468C-A463-092F2DCD3C61}"/>
    <dgm:cxn modelId="{1034638C-FA49-46A9-90E1-2D6D8490BBC4}" type="presOf" srcId="{512117BD-96F0-468C-A463-092F2DCD3C61}" destId="{33CFBBBD-4C87-4A90-9BD4-C47BA176EC71}" srcOrd="0" destOrd="0" presId="urn:microsoft.com/office/officeart/2005/8/layout/cycle2"/>
    <dgm:cxn modelId="{C27ABACE-DC07-44E5-8756-07A2DC23F3B4}" type="presOf" srcId="{595DA6F7-4634-4983-BC10-41C48F7C1146}" destId="{AF884EF5-EF72-43AC-A222-4A89EBFE06BE}" srcOrd="1" destOrd="0" presId="urn:microsoft.com/office/officeart/2005/8/layout/cycle2"/>
    <dgm:cxn modelId="{CF579E07-2C04-47CD-9791-C4014F904044}" type="presOf" srcId="{444055F7-BC57-4426-96F7-C7A56E55018F}" destId="{BF24EA42-0379-494A-80EE-23947722D623}" srcOrd="0" destOrd="0" presId="urn:microsoft.com/office/officeart/2005/8/layout/cycle2"/>
    <dgm:cxn modelId="{88989E0F-254E-472C-8379-758BA4FB0B47}" type="presOf" srcId="{38E8CD62-0B1D-4B19-A650-9C834C4D239F}" destId="{659245D2-411F-46BA-A98A-AB529DE04865}" srcOrd="0" destOrd="0" presId="urn:microsoft.com/office/officeart/2005/8/layout/cycle2"/>
    <dgm:cxn modelId="{E59ACC00-1B60-425A-92F1-465A4AB9DF58}" type="presOf" srcId="{ACF66BE8-C2AE-4CA8-B9BB-92CBE3ED6C61}" destId="{DFB98A53-2BE0-4B06-A804-DCFE3461AEB7}" srcOrd="1" destOrd="0" presId="urn:microsoft.com/office/officeart/2005/8/layout/cycle2"/>
    <dgm:cxn modelId="{62C0AE4F-40B9-4F54-9CEA-5272A5A1D80D}" type="presOf" srcId="{ACF66BE8-C2AE-4CA8-B9BB-92CBE3ED6C61}" destId="{DD6F0017-E102-4B84-B877-BEC8A55210FD}" srcOrd="0" destOrd="0" presId="urn:microsoft.com/office/officeart/2005/8/layout/cycle2"/>
    <dgm:cxn modelId="{97191710-C4CE-446E-B94F-1FEF1E2DA58A}" type="presOf" srcId="{512117BD-96F0-468C-A463-092F2DCD3C61}" destId="{E5E7F635-E550-4FAA-8F03-B3F1FACEBAC6}" srcOrd="1" destOrd="0" presId="urn:microsoft.com/office/officeart/2005/8/layout/cycle2"/>
    <dgm:cxn modelId="{3BA2DA44-1A81-41FD-83BA-A604C552F8A6}" type="presOf" srcId="{595DA6F7-4634-4983-BC10-41C48F7C1146}" destId="{1F66C7B0-61AB-45D5-BF44-F7057F6BD0B8}" srcOrd="0" destOrd="0" presId="urn:microsoft.com/office/officeart/2005/8/layout/cycle2"/>
    <dgm:cxn modelId="{74621ADB-99CF-41A0-9694-DB68F7D0C1F6}" type="presOf" srcId="{C26A5EF9-35E9-4536-B579-01A856C8C32C}" destId="{94F1EFE9-E94D-4BCD-87C1-920508BD3707}" srcOrd="0" destOrd="0" presId="urn:microsoft.com/office/officeart/2005/8/layout/cycle2"/>
    <dgm:cxn modelId="{65156479-7AC6-4319-8AEB-8043C1BBE2E4}" type="presOf" srcId="{C26A5EF9-35E9-4536-B579-01A856C8C32C}" destId="{0C1DA737-6179-4BF3-84B3-79A9471CE88A}" srcOrd="1" destOrd="0" presId="urn:microsoft.com/office/officeart/2005/8/layout/cycle2"/>
    <dgm:cxn modelId="{4E9C0135-4EDB-442D-83F2-6366BC25B8C2}" type="presParOf" srcId="{4DC61C2C-49A7-40CA-8AD4-98DF63D9752A}" destId="{28FD4493-DCB4-40F9-933F-2B39F3824284}" srcOrd="0" destOrd="0" presId="urn:microsoft.com/office/officeart/2005/8/layout/cycle2"/>
    <dgm:cxn modelId="{F9FF2149-F35B-4DEB-9248-96589B41C7EC}" type="presParOf" srcId="{4DC61C2C-49A7-40CA-8AD4-98DF63D9752A}" destId="{BF24EA42-0379-494A-80EE-23947722D623}" srcOrd="1" destOrd="0" presId="urn:microsoft.com/office/officeart/2005/8/layout/cycle2"/>
    <dgm:cxn modelId="{DBF6D5DB-6D67-4D64-B424-DF0DCD3E4A3B}" type="presParOf" srcId="{BF24EA42-0379-494A-80EE-23947722D623}" destId="{ABD27FFB-D91E-4CCF-AE94-63DD42AE5E9B}" srcOrd="0" destOrd="0" presId="urn:microsoft.com/office/officeart/2005/8/layout/cycle2"/>
    <dgm:cxn modelId="{83907FFC-F417-4A66-8087-625C591614CD}" type="presParOf" srcId="{4DC61C2C-49A7-40CA-8AD4-98DF63D9752A}" destId="{659245D2-411F-46BA-A98A-AB529DE04865}" srcOrd="2" destOrd="0" presId="urn:microsoft.com/office/officeart/2005/8/layout/cycle2"/>
    <dgm:cxn modelId="{593313D4-0E9A-4FBF-A842-840B4FDC9766}" type="presParOf" srcId="{4DC61C2C-49A7-40CA-8AD4-98DF63D9752A}" destId="{1F66C7B0-61AB-45D5-BF44-F7057F6BD0B8}" srcOrd="3" destOrd="0" presId="urn:microsoft.com/office/officeart/2005/8/layout/cycle2"/>
    <dgm:cxn modelId="{BF0416DD-1B70-4216-B115-9D51F886866F}" type="presParOf" srcId="{1F66C7B0-61AB-45D5-BF44-F7057F6BD0B8}" destId="{AF884EF5-EF72-43AC-A222-4A89EBFE06BE}" srcOrd="0" destOrd="0" presId="urn:microsoft.com/office/officeart/2005/8/layout/cycle2"/>
    <dgm:cxn modelId="{BA355F3A-2319-43C3-B4BE-1CCB6F0ED346}" type="presParOf" srcId="{4DC61C2C-49A7-40CA-8AD4-98DF63D9752A}" destId="{BEC43A36-A255-4E89-8193-EF11A4640173}" srcOrd="4" destOrd="0" presId="urn:microsoft.com/office/officeart/2005/8/layout/cycle2"/>
    <dgm:cxn modelId="{E7BFB3B0-50A7-4CFC-9882-02994C66A4FE}" type="presParOf" srcId="{4DC61C2C-49A7-40CA-8AD4-98DF63D9752A}" destId="{94F1EFE9-E94D-4BCD-87C1-920508BD3707}" srcOrd="5" destOrd="0" presId="urn:microsoft.com/office/officeart/2005/8/layout/cycle2"/>
    <dgm:cxn modelId="{6163CCE0-BC42-4176-B174-4B1012F863AB}" type="presParOf" srcId="{94F1EFE9-E94D-4BCD-87C1-920508BD3707}" destId="{0C1DA737-6179-4BF3-84B3-79A9471CE88A}" srcOrd="0" destOrd="0" presId="urn:microsoft.com/office/officeart/2005/8/layout/cycle2"/>
    <dgm:cxn modelId="{5D2EFFDB-4613-4E68-884C-479B60F9BD66}" type="presParOf" srcId="{4DC61C2C-49A7-40CA-8AD4-98DF63D9752A}" destId="{BD62E674-932B-4831-A6A4-F7788476CDA5}" srcOrd="6" destOrd="0" presId="urn:microsoft.com/office/officeart/2005/8/layout/cycle2"/>
    <dgm:cxn modelId="{6F0C46D9-DB0E-4F7B-B259-9B119842C5E5}" type="presParOf" srcId="{4DC61C2C-49A7-40CA-8AD4-98DF63D9752A}" destId="{33CFBBBD-4C87-4A90-9BD4-C47BA176EC71}" srcOrd="7" destOrd="0" presId="urn:microsoft.com/office/officeart/2005/8/layout/cycle2"/>
    <dgm:cxn modelId="{4EA61569-32EA-4360-B949-DF8E5936525E}" type="presParOf" srcId="{33CFBBBD-4C87-4A90-9BD4-C47BA176EC71}" destId="{E5E7F635-E550-4FAA-8F03-B3F1FACEBAC6}" srcOrd="0" destOrd="0" presId="urn:microsoft.com/office/officeart/2005/8/layout/cycle2"/>
    <dgm:cxn modelId="{BB51725A-494B-4ED2-9494-26C041CF160C}" type="presParOf" srcId="{4DC61C2C-49A7-40CA-8AD4-98DF63D9752A}" destId="{CF6F1FDC-B4BA-46EB-A9C7-D30180749003}" srcOrd="8" destOrd="0" presId="urn:microsoft.com/office/officeart/2005/8/layout/cycle2"/>
    <dgm:cxn modelId="{54A56D27-D076-4E31-9651-866DC7839ACB}" type="presParOf" srcId="{4DC61C2C-49A7-40CA-8AD4-98DF63D9752A}" destId="{DD6F0017-E102-4B84-B877-BEC8A55210FD}" srcOrd="9" destOrd="0" presId="urn:microsoft.com/office/officeart/2005/8/layout/cycle2"/>
    <dgm:cxn modelId="{DBDB2023-D68C-4F4C-80A3-AC62B3F7D979}" type="presParOf" srcId="{DD6F0017-E102-4B84-B877-BEC8A55210FD}" destId="{DFB98A53-2BE0-4B06-A804-DCFE3461AEB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EBD818-D201-44F4-9990-C1B4F9CE0D5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38E8CD62-0B1D-4B19-A650-9C834C4D239F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Ž</a:t>
          </a:r>
          <a:r>
            <a:rPr lang="sk-SK" dirty="0" smtClean="0"/>
            <a:t>        S,P</a:t>
          </a:r>
          <a:endParaRPr lang="sk-SK" dirty="0"/>
        </a:p>
      </dgm:t>
    </dgm:pt>
    <dgm:pt modelId="{6AFF9EB3-F106-48AE-8E48-16593652AEF2}" type="parTrans" cxnId="{799C103D-461C-4190-80F7-450260258433}">
      <dgm:prSet/>
      <dgm:spPr/>
      <dgm:t>
        <a:bodyPr/>
        <a:lstStyle/>
        <a:p>
          <a:endParaRPr lang="sk-SK"/>
        </a:p>
      </dgm:t>
    </dgm:pt>
    <dgm:pt modelId="{595DA6F7-4634-4983-BC10-41C48F7C1146}" type="sibTrans" cxnId="{799C103D-461C-4190-80F7-450260258433}">
      <dgm:prSet/>
      <dgm:spPr/>
      <dgm:t>
        <a:bodyPr/>
        <a:lstStyle/>
        <a:p>
          <a:endParaRPr lang="sk-SK"/>
        </a:p>
      </dgm:t>
    </dgm:pt>
    <dgm:pt modelId="{CCA8B02B-3253-43F5-B610-4A5E8C8058E9}">
      <dgm:prSet phldrT="[Text]"/>
      <dgm:spPr/>
      <dgm:t>
        <a:bodyPr/>
        <a:lstStyle/>
        <a:p>
          <a:r>
            <a:rPr lang="sk-SK" dirty="0" smtClean="0"/>
            <a:t>P       HČ</a:t>
          </a:r>
          <a:endParaRPr lang="sk-SK" dirty="0"/>
        </a:p>
      </dgm:t>
    </dgm:pt>
    <dgm:pt modelId="{3354A6AD-3B14-43A7-98BE-7C0823864E56}" type="parTrans" cxnId="{DB807315-1106-467E-9985-2CAA830A1882}">
      <dgm:prSet/>
      <dgm:spPr/>
      <dgm:t>
        <a:bodyPr/>
        <a:lstStyle/>
        <a:p>
          <a:endParaRPr lang="sk-SK"/>
        </a:p>
      </dgm:t>
    </dgm:pt>
    <dgm:pt modelId="{C26A5EF9-35E9-4536-B579-01A856C8C32C}" type="sibTrans" cxnId="{DB807315-1106-467E-9985-2CAA830A1882}">
      <dgm:prSet/>
      <dgm:spPr/>
      <dgm:t>
        <a:bodyPr/>
        <a:lstStyle/>
        <a:p>
          <a:endParaRPr lang="sk-SK"/>
        </a:p>
      </dgm:t>
    </dgm:pt>
    <dgm:pt modelId="{14284C89-B00F-42B0-A2F2-0860CDA3C08E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O</a:t>
          </a:r>
          <a:r>
            <a:rPr lang="sk-SK" dirty="0" smtClean="0"/>
            <a:t>       MM</a:t>
          </a:r>
          <a:endParaRPr lang="sk-SK" dirty="0"/>
        </a:p>
      </dgm:t>
    </dgm:pt>
    <dgm:pt modelId="{4367CCFE-A7A2-4231-AE8E-CA48AD58987B}" type="parTrans" cxnId="{AA22ADF9-4243-4987-912B-C71D927F9240}">
      <dgm:prSet/>
      <dgm:spPr/>
      <dgm:t>
        <a:bodyPr/>
        <a:lstStyle/>
        <a:p>
          <a:endParaRPr lang="sk-SK"/>
        </a:p>
      </dgm:t>
    </dgm:pt>
    <dgm:pt modelId="{512117BD-96F0-468C-A463-092F2DCD3C61}" type="sibTrans" cxnId="{AA22ADF9-4243-4987-912B-C71D927F9240}">
      <dgm:prSet/>
      <dgm:spPr/>
      <dgm:t>
        <a:bodyPr/>
        <a:lstStyle/>
        <a:p>
          <a:endParaRPr lang="sk-SK"/>
        </a:p>
      </dgm:t>
    </dgm:pt>
    <dgm:pt modelId="{E2C5E05F-1B4A-4484-87F5-9EF7B1F3E39C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P</a:t>
          </a:r>
          <a:r>
            <a:rPr lang="sk-SK" dirty="0" smtClean="0"/>
            <a:t>       </a:t>
          </a:r>
          <a:r>
            <a:rPr lang="sk-SK" dirty="0" err="1" smtClean="0"/>
            <a:t>Žl</a:t>
          </a:r>
          <a:endParaRPr lang="sk-SK" dirty="0"/>
        </a:p>
      </dgm:t>
    </dgm:pt>
    <dgm:pt modelId="{0A3D4356-FD4B-4FE5-892C-669223DC95F0}" type="parTrans" cxnId="{67D84B5A-FE14-4871-9E8A-237959513F87}">
      <dgm:prSet/>
      <dgm:spPr/>
      <dgm:t>
        <a:bodyPr/>
        <a:lstStyle/>
        <a:p>
          <a:endParaRPr lang="sk-SK"/>
        </a:p>
      </dgm:t>
    </dgm:pt>
    <dgm:pt modelId="{ACF66BE8-C2AE-4CA8-B9BB-92CBE3ED6C61}" type="sibTrans" cxnId="{67D84B5A-FE14-4871-9E8A-237959513F87}">
      <dgm:prSet/>
      <dgm:spPr/>
      <dgm:t>
        <a:bodyPr/>
        <a:lstStyle/>
        <a:p>
          <a:endParaRPr lang="sk-SK"/>
        </a:p>
      </dgm:t>
    </dgm:pt>
    <dgm:pt modelId="{337C2A07-1B2E-4A3E-91A2-01869F1275CA}">
      <dgm:prSet phldrT="[Text]"/>
      <dgm:spPr/>
      <dgm:t>
        <a:bodyPr/>
        <a:lstStyle/>
        <a:p>
          <a:r>
            <a:rPr lang="sk-SK" dirty="0" smtClean="0"/>
            <a:t>C,PC  TČ</a:t>
          </a:r>
          <a:endParaRPr lang="sk-SK" dirty="0"/>
        </a:p>
      </dgm:t>
    </dgm:pt>
    <dgm:pt modelId="{2173CB1B-460F-493B-8345-70BCE94D8D0C}" type="parTrans" cxnId="{EFE721EB-6FA3-4FD4-8E0C-FDA46B1ADD02}">
      <dgm:prSet/>
      <dgm:spPr/>
      <dgm:t>
        <a:bodyPr/>
        <a:lstStyle/>
        <a:p>
          <a:endParaRPr lang="sk-SK"/>
        </a:p>
      </dgm:t>
    </dgm:pt>
    <dgm:pt modelId="{444055F7-BC57-4426-96F7-C7A56E55018F}" type="sibTrans" cxnId="{EFE721EB-6FA3-4FD4-8E0C-FDA46B1ADD02}">
      <dgm:prSet/>
      <dgm:spPr/>
      <dgm:t>
        <a:bodyPr/>
        <a:lstStyle/>
        <a:p>
          <a:endParaRPr lang="sk-SK"/>
        </a:p>
      </dgm:t>
    </dgm:pt>
    <dgm:pt modelId="{4DC61C2C-49A7-40CA-8AD4-98DF63D9752A}" type="pres">
      <dgm:prSet presAssocID="{62EBD818-D201-44F4-9990-C1B4F9CE0D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8FD4493-DCB4-40F9-933F-2B39F3824284}" type="pres">
      <dgm:prSet presAssocID="{337C2A07-1B2E-4A3E-91A2-01869F1275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F24EA42-0379-494A-80EE-23947722D623}" type="pres">
      <dgm:prSet presAssocID="{444055F7-BC57-4426-96F7-C7A56E55018F}" presName="sibTrans" presStyleLbl="sibTrans2D1" presStyleIdx="0" presStyleCnt="5"/>
      <dgm:spPr/>
      <dgm:t>
        <a:bodyPr/>
        <a:lstStyle/>
        <a:p>
          <a:endParaRPr lang="sk-SK"/>
        </a:p>
      </dgm:t>
    </dgm:pt>
    <dgm:pt modelId="{ABD27FFB-D91E-4CCF-AE94-63DD42AE5E9B}" type="pres">
      <dgm:prSet presAssocID="{444055F7-BC57-4426-96F7-C7A56E55018F}" presName="connectorText" presStyleLbl="sibTrans2D1" presStyleIdx="0" presStyleCnt="5"/>
      <dgm:spPr/>
      <dgm:t>
        <a:bodyPr/>
        <a:lstStyle/>
        <a:p>
          <a:endParaRPr lang="sk-SK"/>
        </a:p>
      </dgm:t>
    </dgm:pt>
    <dgm:pt modelId="{659245D2-411F-46BA-A98A-AB529DE04865}" type="pres">
      <dgm:prSet presAssocID="{38E8CD62-0B1D-4B19-A650-9C834C4D23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F66C7B0-61AB-45D5-BF44-F7057F6BD0B8}" type="pres">
      <dgm:prSet presAssocID="{595DA6F7-4634-4983-BC10-41C48F7C1146}" presName="sibTrans" presStyleLbl="sibTrans2D1" presStyleIdx="1" presStyleCnt="5"/>
      <dgm:spPr/>
      <dgm:t>
        <a:bodyPr/>
        <a:lstStyle/>
        <a:p>
          <a:endParaRPr lang="sk-SK"/>
        </a:p>
      </dgm:t>
    </dgm:pt>
    <dgm:pt modelId="{AF884EF5-EF72-43AC-A222-4A89EBFE06BE}" type="pres">
      <dgm:prSet presAssocID="{595DA6F7-4634-4983-BC10-41C48F7C1146}" presName="connectorText" presStyleLbl="sibTrans2D1" presStyleIdx="1" presStyleCnt="5"/>
      <dgm:spPr/>
      <dgm:t>
        <a:bodyPr/>
        <a:lstStyle/>
        <a:p>
          <a:endParaRPr lang="sk-SK"/>
        </a:p>
      </dgm:t>
    </dgm:pt>
    <dgm:pt modelId="{BEC43A36-A255-4E89-8193-EF11A4640173}" type="pres">
      <dgm:prSet presAssocID="{CCA8B02B-3253-43F5-B610-4A5E8C8058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4F1EFE9-E94D-4BCD-87C1-920508BD3707}" type="pres">
      <dgm:prSet presAssocID="{C26A5EF9-35E9-4536-B579-01A856C8C32C}" presName="sibTrans" presStyleLbl="sibTrans2D1" presStyleIdx="2" presStyleCnt="5"/>
      <dgm:spPr/>
      <dgm:t>
        <a:bodyPr/>
        <a:lstStyle/>
        <a:p>
          <a:endParaRPr lang="sk-SK"/>
        </a:p>
      </dgm:t>
    </dgm:pt>
    <dgm:pt modelId="{0C1DA737-6179-4BF3-84B3-79A9471CE88A}" type="pres">
      <dgm:prSet presAssocID="{C26A5EF9-35E9-4536-B579-01A856C8C32C}" presName="connectorText" presStyleLbl="sibTrans2D1" presStyleIdx="2" presStyleCnt="5"/>
      <dgm:spPr/>
      <dgm:t>
        <a:bodyPr/>
        <a:lstStyle/>
        <a:p>
          <a:endParaRPr lang="sk-SK"/>
        </a:p>
      </dgm:t>
    </dgm:pt>
    <dgm:pt modelId="{BD62E674-932B-4831-A6A4-F7788476CDA5}" type="pres">
      <dgm:prSet presAssocID="{14284C89-B00F-42B0-A2F2-0860CDA3C0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CFBBBD-4C87-4A90-9BD4-C47BA176EC71}" type="pres">
      <dgm:prSet presAssocID="{512117BD-96F0-468C-A463-092F2DCD3C61}" presName="sibTrans" presStyleLbl="sibTrans2D1" presStyleIdx="3" presStyleCnt="5"/>
      <dgm:spPr/>
      <dgm:t>
        <a:bodyPr/>
        <a:lstStyle/>
        <a:p>
          <a:endParaRPr lang="sk-SK"/>
        </a:p>
      </dgm:t>
    </dgm:pt>
    <dgm:pt modelId="{E5E7F635-E550-4FAA-8F03-B3F1FACEBAC6}" type="pres">
      <dgm:prSet presAssocID="{512117BD-96F0-468C-A463-092F2DCD3C61}" presName="connectorText" presStyleLbl="sibTrans2D1" presStyleIdx="3" presStyleCnt="5"/>
      <dgm:spPr/>
      <dgm:t>
        <a:bodyPr/>
        <a:lstStyle/>
        <a:p>
          <a:endParaRPr lang="sk-SK"/>
        </a:p>
      </dgm:t>
    </dgm:pt>
    <dgm:pt modelId="{CF6F1FDC-B4BA-46EB-A9C7-D30180749003}" type="pres">
      <dgm:prSet presAssocID="{E2C5E05F-1B4A-4484-87F5-9EF7B1F3E39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D6F0017-E102-4B84-B877-BEC8A55210FD}" type="pres">
      <dgm:prSet presAssocID="{ACF66BE8-C2AE-4CA8-B9BB-92CBE3ED6C61}" presName="sibTrans" presStyleLbl="sibTrans2D1" presStyleIdx="4" presStyleCnt="5"/>
      <dgm:spPr/>
      <dgm:t>
        <a:bodyPr/>
        <a:lstStyle/>
        <a:p>
          <a:endParaRPr lang="sk-SK"/>
        </a:p>
      </dgm:t>
    </dgm:pt>
    <dgm:pt modelId="{DFB98A53-2BE0-4B06-A804-DCFE3461AEB7}" type="pres">
      <dgm:prSet presAssocID="{ACF66BE8-C2AE-4CA8-B9BB-92CBE3ED6C61}" presName="connectorText" presStyleLbl="sibTrans2D1" presStyleIdx="4" presStyleCnt="5"/>
      <dgm:spPr/>
      <dgm:t>
        <a:bodyPr/>
        <a:lstStyle/>
        <a:p>
          <a:endParaRPr lang="sk-SK"/>
        </a:p>
      </dgm:t>
    </dgm:pt>
  </dgm:ptLst>
  <dgm:cxnLst>
    <dgm:cxn modelId="{4D7CF786-DB43-43FA-A75C-A1D4503548B9}" type="presOf" srcId="{337C2A07-1B2E-4A3E-91A2-01869F1275CA}" destId="{28FD4493-DCB4-40F9-933F-2B39F3824284}" srcOrd="0" destOrd="0" presId="urn:microsoft.com/office/officeart/2005/8/layout/cycle2"/>
    <dgm:cxn modelId="{D1A8958A-C787-4F55-8CB2-7DE13721466D}" type="presOf" srcId="{512117BD-96F0-468C-A463-092F2DCD3C61}" destId="{33CFBBBD-4C87-4A90-9BD4-C47BA176EC71}" srcOrd="0" destOrd="0" presId="urn:microsoft.com/office/officeart/2005/8/layout/cycle2"/>
    <dgm:cxn modelId="{75F9601B-FBD7-4405-AB91-8ACD7CE8B6A4}" type="presOf" srcId="{C26A5EF9-35E9-4536-B579-01A856C8C32C}" destId="{0C1DA737-6179-4BF3-84B3-79A9471CE88A}" srcOrd="1" destOrd="0" presId="urn:microsoft.com/office/officeart/2005/8/layout/cycle2"/>
    <dgm:cxn modelId="{799C103D-461C-4190-80F7-450260258433}" srcId="{62EBD818-D201-44F4-9990-C1B4F9CE0D5D}" destId="{38E8CD62-0B1D-4B19-A650-9C834C4D239F}" srcOrd="1" destOrd="0" parTransId="{6AFF9EB3-F106-48AE-8E48-16593652AEF2}" sibTransId="{595DA6F7-4634-4983-BC10-41C48F7C1146}"/>
    <dgm:cxn modelId="{B9DF7CED-36FD-4C42-A548-B1B34C2DB703}" type="presOf" srcId="{CCA8B02B-3253-43F5-B610-4A5E8C8058E9}" destId="{BEC43A36-A255-4E89-8193-EF11A4640173}" srcOrd="0" destOrd="0" presId="urn:microsoft.com/office/officeart/2005/8/layout/cycle2"/>
    <dgm:cxn modelId="{38549742-3559-41AE-AFC2-A9391535CCCF}" type="presOf" srcId="{ACF66BE8-C2AE-4CA8-B9BB-92CBE3ED6C61}" destId="{DFB98A53-2BE0-4B06-A804-DCFE3461AEB7}" srcOrd="1" destOrd="0" presId="urn:microsoft.com/office/officeart/2005/8/layout/cycle2"/>
    <dgm:cxn modelId="{DB807315-1106-467E-9985-2CAA830A1882}" srcId="{62EBD818-D201-44F4-9990-C1B4F9CE0D5D}" destId="{CCA8B02B-3253-43F5-B610-4A5E8C8058E9}" srcOrd="2" destOrd="0" parTransId="{3354A6AD-3B14-43A7-98BE-7C0823864E56}" sibTransId="{C26A5EF9-35E9-4536-B579-01A856C8C32C}"/>
    <dgm:cxn modelId="{D2E632FC-A97A-4039-925B-B41F2D293BA9}" type="presOf" srcId="{595DA6F7-4634-4983-BC10-41C48F7C1146}" destId="{AF884EF5-EF72-43AC-A222-4A89EBFE06BE}" srcOrd="1" destOrd="0" presId="urn:microsoft.com/office/officeart/2005/8/layout/cycle2"/>
    <dgm:cxn modelId="{1BFA872B-D37F-48F4-9627-D10007B3F845}" type="presOf" srcId="{E2C5E05F-1B4A-4484-87F5-9EF7B1F3E39C}" destId="{CF6F1FDC-B4BA-46EB-A9C7-D30180749003}" srcOrd="0" destOrd="0" presId="urn:microsoft.com/office/officeart/2005/8/layout/cycle2"/>
    <dgm:cxn modelId="{A62C6B57-6FA1-4A53-B879-1EDB65A31338}" type="presOf" srcId="{444055F7-BC57-4426-96F7-C7A56E55018F}" destId="{BF24EA42-0379-494A-80EE-23947722D623}" srcOrd="0" destOrd="0" presId="urn:microsoft.com/office/officeart/2005/8/layout/cycle2"/>
    <dgm:cxn modelId="{985E41A0-71F1-4122-A650-05CF9BCB4D00}" type="presOf" srcId="{62EBD818-D201-44F4-9990-C1B4F9CE0D5D}" destId="{4DC61C2C-49A7-40CA-8AD4-98DF63D9752A}" srcOrd="0" destOrd="0" presId="urn:microsoft.com/office/officeart/2005/8/layout/cycle2"/>
    <dgm:cxn modelId="{EFE721EB-6FA3-4FD4-8E0C-FDA46B1ADD02}" srcId="{62EBD818-D201-44F4-9990-C1B4F9CE0D5D}" destId="{337C2A07-1B2E-4A3E-91A2-01869F1275CA}" srcOrd="0" destOrd="0" parTransId="{2173CB1B-460F-493B-8345-70BCE94D8D0C}" sibTransId="{444055F7-BC57-4426-96F7-C7A56E55018F}"/>
    <dgm:cxn modelId="{7BF3A635-0F2C-4A17-93E1-EE181196D190}" type="presOf" srcId="{512117BD-96F0-468C-A463-092F2DCD3C61}" destId="{E5E7F635-E550-4FAA-8F03-B3F1FACEBAC6}" srcOrd="1" destOrd="0" presId="urn:microsoft.com/office/officeart/2005/8/layout/cycle2"/>
    <dgm:cxn modelId="{A7D7BA92-45E9-4713-869B-6FAAB2F068BC}" type="presOf" srcId="{38E8CD62-0B1D-4B19-A650-9C834C4D239F}" destId="{659245D2-411F-46BA-A98A-AB529DE04865}" srcOrd="0" destOrd="0" presId="urn:microsoft.com/office/officeart/2005/8/layout/cycle2"/>
    <dgm:cxn modelId="{67D84B5A-FE14-4871-9E8A-237959513F87}" srcId="{62EBD818-D201-44F4-9990-C1B4F9CE0D5D}" destId="{E2C5E05F-1B4A-4484-87F5-9EF7B1F3E39C}" srcOrd="4" destOrd="0" parTransId="{0A3D4356-FD4B-4FE5-892C-669223DC95F0}" sibTransId="{ACF66BE8-C2AE-4CA8-B9BB-92CBE3ED6C61}"/>
    <dgm:cxn modelId="{AA22ADF9-4243-4987-912B-C71D927F9240}" srcId="{62EBD818-D201-44F4-9990-C1B4F9CE0D5D}" destId="{14284C89-B00F-42B0-A2F2-0860CDA3C08E}" srcOrd="3" destOrd="0" parTransId="{4367CCFE-A7A2-4231-AE8E-CA48AD58987B}" sibTransId="{512117BD-96F0-468C-A463-092F2DCD3C61}"/>
    <dgm:cxn modelId="{5D289567-D3F0-486C-9587-0930C6444805}" type="presOf" srcId="{444055F7-BC57-4426-96F7-C7A56E55018F}" destId="{ABD27FFB-D91E-4CCF-AE94-63DD42AE5E9B}" srcOrd="1" destOrd="0" presId="urn:microsoft.com/office/officeart/2005/8/layout/cycle2"/>
    <dgm:cxn modelId="{86A311C3-6646-4B02-9401-29171FFD0C77}" type="presOf" srcId="{595DA6F7-4634-4983-BC10-41C48F7C1146}" destId="{1F66C7B0-61AB-45D5-BF44-F7057F6BD0B8}" srcOrd="0" destOrd="0" presId="urn:microsoft.com/office/officeart/2005/8/layout/cycle2"/>
    <dgm:cxn modelId="{B9048B79-D540-4FD0-A293-AA6187618422}" type="presOf" srcId="{ACF66BE8-C2AE-4CA8-B9BB-92CBE3ED6C61}" destId="{DD6F0017-E102-4B84-B877-BEC8A55210FD}" srcOrd="0" destOrd="0" presId="urn:microsoft.com/office/officeart/2005/8/layout/cycle2"/>
    <dgm:cxn modelId="{AFFB2043-CE59-4ABF-8F7C-B02C16BE26F6}" type="presOf" srcId="{14284C89-B00F-42B0-A2F2-0860CDA3C08E}" destId="{BD62E674-932B-4831-A6A4-F7788476CDA5}" srcOrd="0" destOrd="0" presId="urn:microsoft.com/office/officeart/2005/8/layout/cycle2"/>
    <dgm:cxn modelId="{0CDAC89C-DE3C-426A-8925-CA854FED755F}" type="presOf" srcId="{C26A5EF9-35E9-4536-B579-01A856C8C32C}" destId="{94F1EFE9-E94D-4BCD-87C1-920508BD3707}" srcOrd="0" destOrd="0" presId="urn:microsoft.com/office/officeart/2005/8/layout/cycle2"/>
    <dgm:cxn modelId="{3EED8B6C-306F-4835-9CE0-1FB7A8ABF28B}" type="presParOf" srcId="{4DC61C2C-49A7-40CA-8AD4-98DF63D9752A}" destId="{28FD4493-DCB4-40F9-933F-2B39F3824284}" srcOrd="0" destOrd="0" presId="urn:microsoft.com/office/officeart/2005/8/layout/cycle2"/>
    <dgm:cxn modelId="{F22B4025-8FBD-4501-A3E1-2C203B6A413B}" type="presParOf" srcId="{4DC61C2C-49A7-40CA-8AD4-98DF63D9752A}" destId="{BF24EA42-0379-494A-80EE-23947722D623}" srcOrd="1" destOrd="0" presId="urn:microsoft.com/office/officeart/2005/8/layout/cycle2"/>
    <dgm:cxn modelId="{4CBFB567-ED91-4859-B569-8488C3B97F36}" type="presParOf" srcId="{BF24EA42-0379-494A-80EE-23947722D623}" destId="{ABD27FFB-D91E-4CCF-AE94-63DD42AE5E9B}" srcOrd="0" destOrd="0" presId="urn:microsoft.com/office/officeart/2005/8/layout/cycle2"/>
    <dgm:cxn modelId="{7C537BE7-153B-4485-9066-34305CD9E4B0}" type="presParOf" srcId="{4DC61C2C-49A7-40CA-8AD4-98DF63D9752A}" destId="{659245D2-411F-46BA-A98A-AB529DE04865}" srcOrd="2" destOrd="0" presId="urn:microsoft.com/office/officeart/2005/8/layout/cycle2"/>
    <dgm:cxn modelId="{ECD5347A-9978-469C-9423-5204F8B407F7}" type="presParOf" srcId="{4DC61C2C-49A7-40CA-8AD4-98DF63D9752A}" destId="{1F66C7B0-61AB-45D5-BF44-F7057F6BD0B8}" srcOrd="3" destOrd="0" presId="urn:microsoft.com/office/officeart/2005/8/layout/cycle2"/>
    <dgm:cxn modelId="{0C7CDF21-A00B-41FE-A519-F750144EF181}" type="presParOf" srcId="{1F66C7B0-61AB-45D5-BF44-F7057F6BD0B8}" destId="{AF884EF5-EF72-43AC-A222-4A89EBFE06BE}" srcOrd="0" destOrd="0" presId="urn:microsoft.com/office/officeart/2005/8/layout/cycle2"/>
    <dgm:cxn modelId="{1D4E72B7-A382-4B80-A0EF-64AEA36A82B7}" type="presParOf" srcId="{4DC61C2C-49A7-40CA-8AD4-98DF63D9752A}" destId="{BEC43A36-A255-4E89-8193-EF11A4640173}" srcOrd="4" destOrd="0" presId="urn:microsoft.com/office/officeart/2005/8/layout/cycle2"/>
    <dgm:cxn modelId="{097FAF80-C55B-42EA-AB6F-9EEDF0C703F6}" type="presParOf" srcId="{4DC61C2C-49A7-40CA-8AD4-98DF63D9752A}" destId="{94F1EFE9-E94D-4BCD-87C1-920508BD3707}" srcOrd="5" destOrd="0" presId="urn:microsoft.com/office/officeart/2005/8/layout/cycle2"/>
    <dgm:cxn modelId="{B250755E-E4A0-4FC1-BA49-A8A5169D628C}" type="presParOf" srcId="{94F1EFE9-E94D-4BCD-87C1-920508BD3707}" destId="{0C1DA737-6179-4BF3-84B3-79A9471CE88A}" srcOrd="0" destOrd="0" presId="urn:microsoft.com/office/officeart/2005/8/layout/cycle2"/>
    <dgm:cxn modelId="{76D1E005-2362-4772-AFBD-B75D79D35019}" type="presParOf" srcId="{4DC61C2C-49A7-40CA-8AD4-98DF63D9752A}" destId="{BD62E674-932B-4831-A6A4-F7788476CDA5}" srcOrd="6" destOrd="0" presId="urn:microsoft.com/office/officeart/2005/8/layout/cycle2"/>
    <dgm:cxn modelId="{C621922C-321C-4378-B473-3EFB760B410D}" type="presParOf" srcId="{4DC61C2C-49A7-40CA-8AD4-98DF63D9752A}" destId="{33CFBBBD-4C87-4A90-9BD4-C47BA176EC71}" srcOrd="7" destOrd="0" presId="urn:microsoft.com/office/officeart/2005/8/layout/cycle2"/>
    <dgm:cxn modelId="{CC89A3B2-46B9-41A8-9735-376AFF092BD7}" type="presParOf" srcId="{33CFBBBD-4C87-4A90-9BD4-C47BA176EC71}" destId="{E5E7F635-E550-4FAA-8F03-B3F1FACEBAC6}" srcOrd="0" destOrd="0" presId="urn:microsoft.com/office/officeart/2005/8/layout/cycle2"/>
    <dgm:cxn modelId="{381BBDA6-4077-4406-8B1A-004334D51694}" type="presParOf" srcId="{4DC61C2C-49A7-40CA-8AD4-98DF63D9752A}" destId="{CF6F1FDC-B4BA-46EB-A9C7-D30180749003}" srcOrd="8" destOrd="0" presId="urn:microsoft.com/office/officeart/2005/8/layout/cycle2"/>
    <dgm:cxn modelId="{45054336-8BD3-4136-B83E-FDB915FD9E43}" type="presParOf" srcId="{4DC61C2C-49A7-40CA-8AD4-98DF63D9752A}" destId="{DD6F0017-E102-4B84-B877-BEC8A55210FD}" srcOrd="9" destOrd="0" presId="urn:microsoft.com/office/officeart/2005/8/layout/cycle2"/>
    <dgm:cxn modelId="{EC75FD07-6AC3-40BB-AFC6-E6E53D6F8ED8}" type="presParOf" srcId="{DD6F0017-E102-4B84-B877-BEC8A55210FD}" destId="{DFB98A53-2BE0-4B06-A804-DCFE3461AEB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D4493-DCB4-40F9-933F-2B39F3824284}">
      <dsp:nvSpPr>
        <dsp:cNvPr id="0" name=""/>
        <dsp:cNvSpPr/>
      </dsp:nvSpPr>
      <dsp:spPr>
        <a:xfrm>
          <a:off x="2537156" y="60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>
              <a:solidFill>
                <a:srgbClr val="FF0000"/>
              </a:solidFill>
            </a:rPr>
            <a:t>C,PC</a:t>
          </a:r>
          <a:r>
            <a:rPr lang="sk-SK" sz="2600" kern="1200" dirty="0" smtClean="0"/>
            <a:t>  TČ</a:t>
          </a:r>
          <a:endParaRPr lang="sk-SK" sz="2600" kern="1200" dirty="0"/>
        </a:p>
      </dsp:txBody>
      <dsp:txXfrm>
        <a:off x="2537156" y="60"/>
        <a:ext cx="1262390" cy="1262390"/>
      </dsp:txXfrm>
    </dsp:sp>
    <dsp:sp modelId="{BF24EA42-0379-494A-80EE-23947722D623}">
      <dsp:nvSpPr>
        <dsp:cNvPr id="0" name=""/>
        <dsp:cNvSpPr/>
      </dsp:nvSpPr>
      <dsp:spPr>
        <a:xfrm rot="2160000">
          <a:off x="3759398" y="969177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2160000">
        <a:off x="3759398" y="969177"/>
        <a:ext cx="334541" cy="426056"/>
      </dsp:txXfrm>
    </dsp:sp>
    <dsp:sp modelId="{659245D2-411F-46BA-A98A-AB529DE04865}">
      <dsp:nvSpPr>
        <dsp:cNvPr id="0" name=""/>
        <dsp:cNvSpPr/>
      </dsp:nvSpPr>
      <dsp:spPr>
        <a:xfrm>
          <a:off x="4069112" y="1113091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>
              <a:solidFill>
                <a:srgbClr val="FF0000"/>
              </a:solidFill>
            </a:rPr>
            <a:t>Ž </a:t>
          </a:r>
          <a:r>
            <a:rPr lang="sk-SK" sz="2600" kern="1200" dirty="0" smtClean="0"/>
            <a:t>       S,P</a:t>
          </a:r>
          <a:endParaRPr lang="sk-SK" sz="2600" kern="1200" dirty="0"/>
        </a:p>
      </dsp:txBody>
      <dsp:txXfrm>
        <a:off x="4069112" y="1113091"/>
        <a:ext cx="1262390" cy="1262390"/>
      </dsp:txXfrm>
    </dsp:sp>
    <dsp:sp modelId="{1F66C7B0-61AB-45D5-BF44-F7057F6BD0B8}">
      <dsp:nvSpPr>
        <dsp:cNvPr id="0" name=""/>
        <dsp:cNvSpPr/>
      </dsp:nvSpPr>
      <dsp:spPr>
        <a:xfrm rot="6480000">
          <a:off x="4243385" y="2422714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6480000">
        <a:off x="4243385" y="2422714"/>
        <a:ext cx="334541" cy="426056"/>
      </dsp:txXfrm>
    </dsp:sp>
    <dsp:sp modelId="{BEC43A36-A255-4E89-8193-EF11A4640173}">
      <dsp:nvSpPr>
        <dsp:cNvPr id="0" name=""/>
        <dsp:cNvSpPr/>
      </dsp:nvSpPr>
      <dsp:spPr>
        <a:xfrm>
          <a:off x="3483957" y="2914013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P       HČ</a:t>
          </a:r>
          <a:endParaRPr lang="sk-SK" sz="2600" kern="1200" dirty="0"/>
        </a:p>
      </dsp:txBody>
      <dsp:txXfrm>
        <a:off x="3483957" y="2914013"/>
        <a:ext cx="1262390" cy="1262390"/>
      </dsp:txXfrm>
    </dsp:sp>
    <dsp:sp modelId="{94F1EFE9-E94D-4BCD-87C1-920508BD3707}">
      <dsp:nvSpPr>
        <dsp:cNvPr id="0" name=""/>
        <dsp:cNvSpPr/>
      </dsp:nvSpPr>
      <dsp:spPr>
        <a:xfrm rot="10800000">
          <a:off x="3010549" y="3332180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0800000">
        <a:off x="3010549" y="3332180"/>
        <a:ext cx="334541" cy="426056"/>
      </dsp:txXfrm>
    </dsp:sp>
    <dsp:sp modelId="{BD62E674-932B-4831-A6A4-F7788476CDA5}">
      <dsp:nvSpPr>
        <dsp:cNvPr id="0" name=""/>
        <dsp:cNvSpPr/>
      </dsp:nvSpPr>
      <dsp:spPr>
        <a:xfrm>
          <a:off x="1590356" y="2914013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O       MM</a:t>
          </a:r>
          <a:endParaRPr lang="sk-SK" sz="2600" kern="1200" dirty="0"/>
        </a:p>
      </dsp:txBody>
      <dsp:txXfrm>
        <a:off x="1590356" y="2914013"/>
        <a:ext cx="1262390" cy="1262390"/>
      </dsp:txXfrm>
    </dsp:sp>
    <dsp:sp modelId="{33CFBBBD-4C87-4A90-9BD4-C47BA176EC71}">
      <dsp:nvSpPr>
        <dsp:cNvPr id="0" name=""/>
        <dsp:cNvSpPr/>
      </dsp:nvSpPr>
      <dsp:spPr>
        <a:xfrm rot="15120000">
          <a:off x="1764628" y="2440723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5120000">
        <a:off x="1764628" y="2440723"/>
        <a:ext cx="334541" cy="426056"/>
      </dsp:txXfrm>
    </dsp:sp>
    <dsp:sp modelId="{CF6F1FDC-B4BA-46EB-A9C7-D30180749003}">
      <dsp:nvSpPr>
        <dsp:cNvPr id="0" name=""/>
        <dsp:cNvSpPr/>
      </dsp:nvSpPr>
      <dsp:spPr>
        <a:xfrm>
          <a:off x="1005201" y="1113091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P       </a:t>
          </a:r>
          <a:r>
            <a:rPr lang="sk-SK" sz="2600" kern="1200" dirty="0" err="1" smtClean="0"/>
            <a:t>Žl</a:t>
          </a:r>
          <a:endParaRPr lang="sk-SK" sz="2600" kern="1200" dirty="0"/>
        </a:p>
      </dsp:txBody>
      <dsp:txXfrm>
        <a:off x="1005201" y="1113091"/>
        <a:ext cx="1262390" cy="1262390"/>
      </dsp:txXfrm>
    </dsp:sp>
    <dsp:sp modelId="{DD6F0017-E102-4B84-B877-BEC8A55210FD}">
      <dsp:nvSpPr>
        <dsp:cNvPr id="0" name=""/>
        <dsp:cNvSpPr/>
      </dsp:nvSpPr>
      <dsp:spPr>
        <a:xfrm rot="19440000">
          <a:off x="2227443" y="980307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9440000">
        <a:off x="2227443" y="980307"/>
        <a:ext cx="334541" cy="4260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D4493-DCB4-40F9-933F-2B39F3824284}">
      <dsp:nvSpPr>
        <dsp:cNvPr id="0" name=""/>
        <dsp:cNvSpPr/>
      </dsp:nvSpPr>
      <dsp:spPr>
        <a:xfrm>
          <a:off x="2537156" y="60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C,PC  TČ</a:t>
          </a:r>
          <a:endParaRPr lang="sk-SK" sz="2600" kern="1200" dirty="0"/>
        </a:p>
      </dsp:txBody>
      <dsp:txXfrm>
        <a:off x="2537156" y="60"/>
        <a:ext cx="1262390" cy="1262390"/>
      </dsp:txXfrm>
    </dsp:sp>
    <dsp:sp modelId="{BF24EA42-0379-494A-80EE-23947722D623}">
      <dsp:nvSpPr>
        <dsp:cNvPr id="0" name=""/>
        <dsp:cNvSpPr/>
      </dsp:nvSpPr>
      <dsp:spPr>
        <a:xfrm rot="2160000">
          <a:off x="3759398" y="969177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2160000">
        <a:off x="3759398" y="969177"/>
        <a:ext cx="334541" cy="426056"/>
      </dsp:txXfrm>
    </dsp:sp>
    <dsp:sp modelId="{659245D2-411F-46BA-A98A-AB529DE04865}">
      <dsp:nvSpPr>
        <dsp:cNvPr id="0" name=""/>
        <dsp:cNvSpPr/>
      </dsp:nvSpPr>
      <dsp:spPr>
        <a:xfrm>
          <a:off x="4069112" y="1113091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Ž        </a:t>
          </a:r>
          <a:r>
            <a:rPr lang="sk-SK" sz="2600" kern="1200" dirty="0" smtClean="0">
              <a:solidFill>
                <a:srgbClr val="FF0000"/>
              </a:solidFill>
            </a:rPr>
            <a:t>S,P</a:t>
          </a:r>
          <a:endParaRPr lang="sk-SK" sz="2600" kern="1200" dirty="0">
            <a:solidFill>
              <a:srgbClr val="FF0000"/>
            </a:solidFill>
          </a:endParaRPr>
        </a:p>
      </dsp:txBody>
      <dsp:txXfrm>
        <a:off x="4069112" y="1113091"/>
        <a:ext cx="1262390" cy="1262390"/>
      </dsp:txXfrm>
    </dsp:sp>
    <dsp:sp modelId="{1F66C7B0-61AB-45D5-BF44-F7057F6BD0B8}">
      <dsp:nvSpPr>
        <dsp:cNvPr id="0" name=""/>
        <dsp:cNvSpPr/>
      </dsp:nvSpPr>
      <dsp:spPr>
        <a:xfrm rot="6480000">
          <a:off x="4243385" y="2422714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6480000">
        <a:off x="4243385" y="2422714"/>
        <a:ext cx="334541" cy="426056"/>
      </dsp:txXfrm>
    </dsp:sp>
    <dsp:sp modelId="{BEC43A36-A255-4E89-8193-EF11A4640173}">
      <dsp:nvSpPr>
        <dsp:cNvPr id="0" name=""/>
        <dsp:cNvSpPr/>
      </dsp:nvSpPr>
      <dsp:spPr>
        <a:xfrm>
          <a:off x="3483957" y="2914013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P       HČ</a:t>
          </a:r>
          <a:endParaRPr lang="sk-SK" sz="2600" kern="1200" dirty="0"/>
        </a:p>
      </dsp:txBody>
      <dsp:txXfrm>
        <a:off x="3483957" y="2914013"/>
        <a:ext cx="1262390" cy="1262390"/>
      </dsp:txXfrm>
    </dsp:sp>
    <dsp:sp modelId="{94F1EFE9-E94D-4BCD-87C1-920508BD3707}">
      <dsp:nvSpPr>
        <dsp:cNvPr id="0" name=""/>
        <dsp:cNvSpPr/>
      </dsp:nvSpPr>
      <dsp:spPr>
        <a:xfrm rot="10800000">
          <a:off x="3010549" y="3332180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0800000">
        <a:off x="3010549" y="3332180"/>
        <a:ext cx="334541" cy="426056"/>
      </dsp:txXfrm>
    </dsp:sp>
    <dsp:sp modelId="{BD62E674-932B-4831-A6A4-F7788476CDA5}">
      <dsp:nvSpPr>
        <dsp:cNvPr id="0" name=""/>
        <dsp:cNvSpPr/>
      </dsp:nvSpPr>
      <dsp:spPr>
        <a:xfrm>
          <a:off x="1590356" y="2914013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>
              <a:solidFill>
                <a:srgbClr val="FF0000"/>
              </a:solidFill>
            </a:rPr>
            <a:t>O</a:t>
          </a:r>
          <a:r>
            <a:rPr lang="sk-SK" sz="2600" kern="1200" dirty="0" smtClean="0"/>
            <a:t>       </a:t>
          </a:r>
          <a:r>
            <a:rPr lang="sk-SK" sz="2600" kern="1200" dirty="0" smtClean="0">
              <a:solidFill>
                <a:srgbClr val="FF0000"/>
              </a:solidFill>
            </a:rPr>
            <a:t>MM</a:t>
          </a:r>
          <a:endParaRPr lang="sk-SK" sz="2600" kern="1200" dirty="0">
            <a:solidFill>
              <a:srgbClr val="FF0000"/>
            </a:solidFill>
          </a:endParaRPr>
        </a:p>
      </dsp:txBody>
      <dsp:txXfrm>
        <a:off x="1590356" y="2914013"/>
        <a:ext cx="1262390" cy="1262390"/>
      </dsp:txXfrm>
    </dsp:sp>
    <dsp:sp modelId="{33CFBBBD-4C87-4A90-9BD4-C47BA176EC71}">
      <dsp:nvSpPr>
        <dsp:cNvPr id="0" name=""/>
        <dsp:cNvSpPr/>
      </dsp:nvSpPr>
      <dsp:spPr>
        <a:xfrm rot="15120000">
          <a:off x="1764628" y="2440723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5120000">
        <a:off x="1764628" y="2440723"/>
        <a:ext cx="334541" cy="426056"/>
      </dsp:txXfrm>
    </dsp:sp>
    <dsp:sp modelId="{CF6F1FDC-B4BA-46EB-A9C7-D30180749003}">
      <dsp:nvSpPr>
        <dsp:cNvPr id="0" name=""/>
        <dsp:cNvSpPr/>
      </dsp:nvSpPr>
      <dsp:spPr>
        <a:xfrm>
          <a:off x="1005201" y="1113091"/>
          <a:ext cx="1262390" cy="126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P       </a:t>
          </a:r>
          <a:r>
            <a:rPr lang="sk-SK" sz="2600" kern="1200" dirty="0" err="1" smtClean="0"/>
            <a:t>Žl</a:t>
          </a:r>
          <a:endParaRPr lang="sk-SK" sz="2600" kern="1200" dirty="0"/>
        </a:p>
      </dsp:txBody>
      <dsp:txXfrm>
        <a:off x="1005201" y="1113091"/>
        <a:ext cx="1262390" cy="1262390"/>
      </dsp:txXfrm>
    </dsp:sp>
    <dsp:sp modelId="{DD6F0017-E102-4B84-B877-BEC8A55210FD}">
      <dsp:nvSpPr>
        <dsp:cNvPr id="0" name=""/>
        <dsp:cNvSpPr/>
      </dsp:nvSpPr>
      <dsp:spPr>
        <a:xfrm rot="19440000">
          <a:off x="2227443" y="980307"/>
          <a:ext cx="334541" cy="4260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9440000">
        <a:off x="2227443" y="980307"/>
        <a:ext cx="334541" cy="4260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D4493-DCB4-40F9-933F-2B39F3824284}">
      <dsp:nvSpPr>
        <dsp:cNvPr id="0" name=""/>
        <dsp:cNvSpPr/>
      </dsp:nvSpPr>
      <dsp:spPr>
        <a:xfrm>
          <a:off x="2281146" y="1094"/>
          <a:ext cx="1126338" cy="112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C,PC  TČ</a:t>
          </a:r>
          <a:endParaRPr lang="sk-SK" sz="2300" kern="1200" dirty="0"/>
        </a:p>
      </dsp:txBody>
      <dsp:txXfrm>
        <a:off x="2281146" y="1094"/>
        <a:ext cx="1126338" cy="1126338"/>
      </dsp:txXfrm>
    </dsp:sp>
    <dsp:sp modelId="{BF24EA42-0379-494A-80EE-23947722D623}">
      <dsp:nvSpPr>
        <dsp:cNvPr id="0" name=""/>
        <dsp:cNvSpPr/>
      </dsp:nvSpPr>
      <dsp:spPr>
        <a:xfrm rot="2160000">
          <a:off x="3371902" y="866301"/>
          <a:ext cx="299481" cy="380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 rot="2160000">
        <a:off x="3371902" y="866301"/>
        <a:ext cx="299481" cy="380139"/>
      </dsp:txXfrm>
    </dsp:sp>
    <dsp:sp modelId="{659245D2-411F-46BA-A98A-AB529DE04865}">
      <dsp:nvSpPr>
        <dsp:cNvPr id="0" name=""/>
        <dsp:cNvSpPr/>
      </dsp:nvSpPr>
      <dsp:spPr>
        <a:xfrm>
          <a:off x="3649515" y="995272"/>
          <a:ext cx="1126338" cy="112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>
              <a:solidFill>
                <a:srgbClr val="FF0000"/>
              </a:solidFill>
            </a:rPr>
            <a:t>Ž</a:t>
          </a:r>
          <a:r>
            <a:rPr lang="sk-SK" sz="2300" kern="1200" dirty="0" smtClean="0"/>
            <a:t>        S,P</a:t>
          </a:r>
          <a:endParaRPr lang="sk-SK" sz="2300" kern="1200" dirty="0"/>
        </a:p>
      </dsp:txBody>
      <dsp:txXfrm>
        <a:off x="3649515" y="995272"/>
        <a:ext cx="1126338" cy="1126338"/>
      </dsp:txXfrm>
    </dsp:sp>
    <dsp:sp modelId="{1F66C7B0-61AB-45D5-BF44-F7057F6BD0B8}">
      <dsp:nvSpPr>
        <dsp:cNvPr id="0" name=""/>
        <dsp:cNvSpPr/>
      </dsp:nvSpPr>
      <dsp:spPr>
        <a:xfrm rot="6480000">
          <a:off x="3804228" y="2164617"/>
          <a:ext cx="299481" cy="380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 rot="6480000">
        <a:off x="3804228" y="2164617"/>
        <a:ext cx="299481" cy="380139"/>
      </dsp:txXfrm>
    </dsp:sp>
    <dsp:sp modelId="{BEC43A36-A255-4E89-8193-EF11A4640173}">
      <dsp:nvSpPr>
        <dsp:cNvPr id="0" name=""/>
        <dsp:cNvSpPr/>
      </dsp:nvSpPr>
      <dsp:spPr>
        <a:xfrm>
          <a:off x="3126845" y="2603886"/>
          <a:ext cx="1126338" cy="112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P       HČ</a:t>
          </a:r>
          <a:endParaRPr lang="sk-SK" sz="2300" kern="1200" dirty="0"/>
        </a:p>
      </dsp:txBody>
      <dsp:txXfrm>
        <a:off x="3126845" y="2603886"/>
        <a:ext cx="1126338" cy="1126338"/>
      </dsp:txXfrm>
    </dsp:sp>
    <dsp:sp modelId="{94F1EFE9-E94D-4BCD-87C1-920508BD3707}">
      <dsp:nvSpPr>
        <dsp:cNvPr id="0" name=""/>
        <dsp:cNvSpPr/>
      </dsp:nvSpPr>
      <dsp:spPr>
        <a:xfrm rot="10800000">
          <a:off x="2703051" y="2976985"/>
          <a:ext cx="299481" cy="380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 rot="10800000">
        <a:off x="2703051" y="2976985"/>
        <a:ext cx="299481" cy="380139"/>
      </dsp:txXfrm>
    </dsp:sp>
    <dsp:sp modelId="{BD62E674-932B-4831-A6A4-F7788476CDA5}">
      <dsp:nvSpPr>
        <dsp:cNvPr id="0" name=""/>
        <dsp:cNvSpPr/>
      </dsp:nvSpPr>
      <dsp:spPr>
        <a:xfrm>
          <a:off x="1435448" y="2603886"/>
          <a:ext cx="1126338" cy="112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>
              <a:solidFill>
                <a:srgbClr val="FF0000"/>
              </a:solidFill>
            </a:rPr>
            <a:t>O</a:t>
          </a:r>
          <a:r>
            <a:rPr lang="sk-SK" sz="2300" kern="1200" dirty="0" smtClean="0"/>
            <a:t>       MM</a:t>
          </a:r>
          <a:endParaRPr lang="sk-SK" sz="2300" kern="1200" dirty="0"/>
        </a:p>
      </dsp:txBody>
      <dsp:txXfrm>
        <a:off x="1435448" y="2603886"/>
        <a:ext cx="1126338" cy="1126338"/>
      </dsp:txXfrm>
    </dsp:sp>
    <dsp:sp modelId="{33CFBBBD-4C87-4A90-9BD4-C47BA176EC71}">
      <dsp:nvSpPr>
        <dsp:cNvPr id="0" name=""/>
        <dsp:cNvSpPr/>
      </dsp:nvSpPr>
      <dsp:spPr>
        <a:xfrm rot="15120000">
          <a:off x="1590161" y="2180739"/>
          <a:ext cx="299481" cy="380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 rot="15120000">
        <a:off x="1590161" y="2180739"/>
        <a:ext cx="299481" cy="380139"/>
      </dsp:txXfrm>
    </dsp:sp>
    <dsp:sp modelId="{CF6F1FDC-B4BA-46EB-A9C7-D30180749003}">
      <dsp:nvSpPr>
        <dsp:cNvPr id="0" name=""/>
        <dsp:cNvSpPr/>
      </dsp:nvSpPr>
      <dsp:spPr>
        <a:xfrm>
          <a:off x="912778" y="995272"/>
          <a:ext cx="1126338" cy="1126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>
              <a:solidFill>
                <a:srgbClr val="FF0000"/>
              </a:solidFill>
            </a:rPr>
            <a:t>P</a:t>
          </a:r>
          <a:r>
            <a:rPr lang="sk-SK" sz="2300" kern="1200" dirty="0" smtClean="0"/>
            <a:t>       </a:t>
          </a:r>
          <a:r>
            <a:rPr lang="sk-SK" sz="2300" kern="1200" dirty="0" err="1" smtClean="0"/>
            <a:t>Žl</a:t>
          </a:r>
          <a:endParaRPr lang="sk-SK" sz="2300" kern="1200" dirty="0"/>
        </a:p>
      </dsp:txBody>
      <dsp:txXfrm>
        <a:off x="912778" y="995272"/>
        <a:ext cx="1126338" cy="1126338"/>
      </dsp:txXfrm>
    </dsp:sp>
    <dsp:sp modelId="{DD6F0017-E102-4B84-B877-BEC8A55210FD}">
      <dsp:nvSpPr>
        <dsp:cNvPr id="0" name=""/>
        <dsp:cNvSpPr/>
      </dsp:nvSpPr>
      <dsp:spPr>
        <a:xfrm rot="19440000">
          <a:off x="2003534" y="876265"/>
          <a:ext cx="299481" cy="380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 rot="19440000">
        <a:off x="2003534" y="876265"/>
        <a:ext cx="299481" cy="380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ABBBBFB-CF55-4B24-B6F7-88797CC46D77}" type="datetimeFigureOut">
              <a:rPr lang="sk-SK" smtClean="0"/>
              <a:pPr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5EFBAC8-3597-4547-83CB-0B63BF8B6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Detoxikácia JOALIS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tx2">
                    <a:lumMod val="75000"/>
                  </a:schemeClr>
                </a:solidFill>
              </a:rPr>
              <a:t>Z pohľadu všeobecného lekára</a:t>
            </a:r>
            <a:endParaRPr lang="sk-SK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2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sk-SK" dirty="0"/>
              <a:t>Pozvaná na </a:t>
            </a:r>
            <a:r>
              <a:rPr lang="sk-SK" dirty="0" err="1"/>
              <a:t>kotrolu</a:t>
            </a:r>
            <a:r>
              <a:rPr lang="sk-SK" dirty="0"/>
              <a:t> o 2 mesiace </a:t>
            </a:r>
            <a:r>
              <a:rPr lang="sk-SK" dirty="0" err="1"/>
              <a:t>event</a:t>
            </a:r>
            <a:r>
              <a:rPr lang="sk-SK" dirty="0"/>
              <a:t>.  po liečbe  </a:t>
            </a:r>
            <a:endParaRPr lang="sk-SK" dirty="0" smtClean="0"/>
          </a:p>
          <a:p>
            <a:r>
              <a:rPr lang="sk-SK" dirty="0" smtClean="0"/>
              <a:t>Prišla na </a:t>
            </a:r>
            <a:r>
              <a:rPr lang="sk-SK" dirty="0" err="1" smtClean="0"/>
              <a:t>kotrolu</a:t>
            </a:r>
            <a:r>
              <a:rPr lang="sk-SK" dirty="0" smtClean="0"/>
              <a:t> 25.10.2011 (o 7 mesiacov)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mala sa celkom dobre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chcela len premerať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pretestovala som doporučené preparáty a 	  ešte </a:t>
            </a:r>
            <a:r>
              <a:rPr lang="sk-SK" dirty="0"/>
              <a:t>	</a:t>
            </a:r>
            <a:r>
              <a:rPr lang="sk-SK" dirty="0" smtClean="0"/>
              <a:t>potrebovala LIVER HELP, COR DREN, </a:t>
            </a:r>
          </a:p>
          <a:p>
            <a:pPr marL="0" indent="0">
              <a:buNone/>
            </a:pPr>
            <a:r>
              <a:rPr lang="sk-SK" dirty="0" smtClean="0"/>
              <a:t>	  RESPI DREN, CRANIUM</a:t>
            </a:r>
          </a:p>
          <a:p>
            <a:r>
              <a:rPr lang="sk-SK" dirty="0" smtClean="0"/>
              <a:t>Pozvaná na celkové vyšetrenie</a:t>
            </a:r>
          </a:p>
          <a:p>
            <a:r>
              <a:rPr lang="sk-SK" dirty="0" smtClean="0"/>
              <a:t>Prišla 3.7.2014 ( o ~3 roky) 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ale chcela len v rámci ordinácie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</a:t>
            </a:r>
            <a:r>
              <a:rPr lang="sk-SK" dirty="0" err="1" smtClean="0"/>
              <a:t>subj</a:t>
            </a:r>
            <a:r>
              <a:rPr lang="sk-SK" dirty="0" smtClean="0"/>
              <a:t>. </a:t>
            </a:r>
            <a:r>
              <a:rPr lang="sk-SK" dirty="0"/>
              <a:t>d</a:t>
            </a:r>
            <a:r>
              <a:rPr lang="sk-SK" dirty="0" smtClean="0"/>
              <a:t>osť dobre, len ju páli záha a má alergiu 	  na nikel</a:t>
            </a:r>
          </a:p>
          <a:p>
            <a:pPr marL="0" indent="0">
              <a:buNone/>
            </a:pPr>
            <a:r>
              <a:rPr lang="sk-SK" dirty="0" smtClean="0"/>
              <a:t>GIT </a:t>
            </a:r>
            <a:r>
              <a:rPr lang="sk-SK" dirty="0" err="1" smtClean="0"/>
              <a:t>vyš</a:t>
            </a:r>
            <a:r>
              <a:rPr lang="sk-SK" dirty="0" smtClean="0"/>
              <a:t>.– GERD</a:t>
            </a:r>
          </a:p>
          <a:p>
            <a:pPr marL="0" indent="0">
              <a:buNone/>
            </a:pPr>
            <a:r>
              <a:rPr lang="sk-SK" dirty="0" smtClean="0"/>
              <a:t>Kožné </a:t>
            </a:r>
            <a:r>
              <a:rPr lang="sk-SK" dirty="0" err="1" smtClean="0"/>
              <a:t>vyš</a:t>
            </a:r>
            <a:r>
              <a:rPr lang="sk-SK" dirty="0" smtClean="0"/>
              <a:t>.  – Alergia na nikel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5340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sk-SK" u="sng" dirty="0" err="1"/>
              <a:t>Kazuistika</a:t>
            </a:r>
            <a:r>
              <a:rPr lang="sk-SK" u="sng" dirty="0"/>
              <a:t> </a:t>
            </a:r>
            <a:r>
              <a:rPr lang="sk-SK" u="sng" dirty="0" smtClean="0"/>
              <a:t>č.2 </a:t>
            </a:r>
            <a:r>
              <a:rPr lang="sk-SK" u="sng" dirty="0"/>
              <a:t>- Pacientka </a:t>
            </a:r>
            <a:r>
              <a:rPr lang="sk-SK" u="sng" dirty="0" smtClean="0"/>
              <a:t>3,5r. , vyšetrenie 21.3.2016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sz="1900" dirty="0" smtClean="0"/>
              <a:t>Opakovanie prechladnutá </a:t>
            </a:r>
          </a:p>
          <a:p>
            <a:r>
              <a:rPr lang="sk-SK" sz="1900" dirty="0" smtClean="0"/>
              <a:t>Zatekanie hlienov</a:t>
            </a:r>
          </a:p>
          <a:p>
            <a:r>
              <a:rPr lang="sk-SK" sz="1900" dirty="0" smtClean="0"/>
              <a:t>Nevie dýchať nosom</a:t>
            </a:r>
          </a:p>
          <a:p>
            <a:r>
              <a:rPr lang="sk-SK" sz="1900" dirty="0" smtClean="0"/>
              <a:t>Kašle</a:t>
            </a:r>
            <a:endParaRPr lang="sk-SK" sz="1900" dirty="0"/>
          </a:p>
          <a:p>
            <a:r>
              <a:rPr lang="sk-SK" sz="1900" dirty="0" smtClean="0"/>
              <a:t>Vyradená zo škôlky od 4.12.2015</a:t>
            </a:r>
          </a:p>
          <a:p>
            <a:endParaRPr lang="sk-SK" sz="1900" dirty="0"/>
          </a:p>
          <a:p>
            <a:pPr marL="0" indent="0">
              <a:buNone/>
            </a:pPr>
            <a:r>
              <a:rPr lang="sk-SK" sz="1900" dirty="0" smtClean="0"/>
              <a:t>Namerané toxíny:</a:t>
            </a:r>
          </a:p>
          <a:p>
            <a:r>
              <a:rPr lang="sk-SK" sz="1900" dirty="0" smtClean="0"/>
              <a:t>Vírusová záťaž </a:t>
            </a:r>
          </a:p>
          <a:p>
            <a:r>
              <a:rPr lang="sk-SK" sz="1900" dirty="0" err="1" smtClean="0"/>
              <a:t>Riketsiesove</a:t>
            </a:r>
            <a:r>
              <a:rPr lang="sk-SK" sz="1900" dirty="0" smtClean="0"/>
              <a:t> toxíny</a:t>
            </a:r>
          </a:p>
          <a:p>
            <a:r>
              <a:rPr lang="sk-SK" sz="1900" dirty="0" smtClean="0"/>
              <a:t>Záťaž ATB</a:t>
            </a:r>
          </a:p>
          <a:p>
            <a:pPr marL="0" indent="0">
              <a:buNone/>
            </a:pPr>
            <a:endParaRPr lang="sk-SK" sz="1900" dirty="0" smtClean="0"/>
          </a:p>
          <a:p>
            <a:r>
              <a:rPr lang="sk-SK" sz="1900" dirty="0" smtClean="0"/>
              <a:t>Obličky, Močový mechúr</a:t>
            </a:r>
          </a:p>
          <a:p>
            <a:r>
              <a:rPr lang="sk-SK" sz="1900" dirty="0" err="1" smtClean="0"/>
              <a:t>Slinivka</a:t>
            </a:r>
            <a:endParaRPr lang="sk-SK" sz="1900" dirty="0"/>
          </a:p>
        </p:txBody>
      </p:sp>
      <p:sp>
        <p:nvSpPr>
          <p:cNvPr id="2" name="BlokTextu 1"/>
          <p:cNvSpPr txBox="1"/>
          <p:nvPr/>
        </p:nvSpPr>
        <p:spPr>
          <a:xfrm>
            <a:off x="5652120" y="609329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Kĺby, Chrbtica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525908174"/>
              </p:ext>
            </p:extLst>
          </p:nvPr>
        </p:nvGraphicFramePr>
        <p:xfrm>
          <a:off x="3364778" y="1628800"/>
          <a:ext cx="633670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Rovná spojovacia šípka 11"/>
          <p:cNvCxnSpPr/>
          <p:nvPr/>
        </p:nvCxnSpPr>
        <p:spPr>
          <a:xfrm>
            <a:off x="5652120" y="3253626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flipH="1">
            <a:off x="6098557" y="3397642"/>
            <a:ext cx="136815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6098557" y="2965594"/>
            <a:ext cx="36004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>
            <a:off x="6566609" y="2965594"/>
            <a:ext cx="39604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H="1" flipV="1">
            <a:off x="5666509" y="3397642"/>
            <a:ext cx="129614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6327785" y="36450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</a:t>
            </a:r>
            <a:endParaRPr lang="sk-SK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8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675456"/>
            <a:ext cx="8229600" cy="1600200"/>
          </a:xfrm>
        </p:spPr>
        <p:txBody>
          <a:bodyPr/>
          <a:lstStyle/>
          <a:p>
            <a:r>
              <a:rPr lang="sk-SK" sz="4000" dirty="0" smtClean="0"/>
              <a:t>Doporučená liečba:</a:t>
            </a:r>
            <a:endParaRPr lang="sk-SK" sz="4000" dirty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899592" y="908720"/>
            <a:ext cx="281865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k-SK" sz="1400" u="sng" dirty="0" smtClean="0"/>
              <a:t>1. kúra</a:t>
            </a:r>
          </a:p>
          <a:p>
            <a:r>
              <a:rPr lang="sk-SK" sz="1400" dirty="0" smtClean="0"/>
              <a:t>BAMBI 1,3,4</a:t>
            </a:r>
          </a:p>
          <a:p>
            <a:r>
              <a:rPr lang="sk-SK" sz="1400" dirty="0" smtClean="0"/>
              <a:t>ANTIVIR </a:t>
            </a:r>
            <a:endParaRPr lang="sk-SK" sz="1400" dirty="0"/>
          </a:p>
          <a:p>
            <a:endParaRPr lang="sk-SK" sz="1400" dirty="0" smtClean="0"/>
          </a:p>
          <a:p>
            <a:pPr marL="0" indent="0">
              <a:buFont typeface="Arial" pitchFamily="34" charset="0"/>
              <a:buNone/>
            </a:pPr>
            <a:r>
              <a:rPr lang="sk-SK" sz="1400" u="sng" dirty="0" smtClean="0"/>
              <a:t>2. kúra</a:t>
            </a:r>
          </a:p>
          <a:p>
            <a:r>
              <a:rPr lang="sk-SK" sz="1400" dirty="0" smtClean="0"/>
              <a:t>VELIEN DREN</a:t>
            </a:r>
          </a:p>
          <a:p>
            <a:r>
              <a:rPr lang="sk-SK" sz="1400" dirty="0" smtClean="0"/>
              <a:t>URINO DREN</a:t>
            </a:r>
          </a:p>
          <a:p>
            <a:r>
              <a:rPr lang="sk-SK" sz="1400" dirty="0" smtClean="0"/>
              <a:t>URINO HELP</a:t>
            </a:r>
          </a:p>
          <a:p>
            <a:pPr marL="0" indent="0">
              <a:buFont typeface="Arial" pitchFamily="34" charset="0"/>
              <a:buNone/>
            </a:pPr>
            <a:endParaRPr lang="sk-SK" u="sng" dirty="0"/>
          </a:p>
        </p:txBody>
      </p:sp>
      <p:sp>
        <p:nvSpPr>
          <p:cNvPr id="5" name="BlokTextu 4"/>
          <p:cNvSpPr txBox="1"/>
          <p:nvPr/>
        </p:nvSpPr>
        <p:spPr>
          <a:xfrm>
            <a:off x="704790" y="3068960"/>
            <a:ext cx="47083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Premerala </a:t>
            </a:r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som aj matku 36 r. , 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zistené</a:t>
            </a:r>
            <a:r>
              <a:rPr lang="sk-SK" sz="1600" dirty="0" smtClean="0"/>
              <a:t> </a:t>
            </a:r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záťaže:</a:t>
            </a:r>
          </a:p>
        </p:txBody>
      </p:sp>
      <p:sp>
        <p:nvSpPr>
          <p:cNvPr id="6" name="Obdĺžnik 5"/>
          <p:cNvSpPr/>
          <p:nvPr/>
        </p:nvSpPr>
        <p:spPr>
          <a:xfrm>
            <a:off x="971600" y="3438292"/>
            <a:ext cx="38543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Anorg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Látky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Org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Látky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Caps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Emócie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Chron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infekcia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Intest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Toxíny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Mineralny</a:t>
            </a:r>
            <a:r>
              <a:rPr lang="sk-SK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deficit 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899592" y="5013176"/>
            <a:ext cx="68547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Na základe nameraných toxických záťaží jej vyšli len dva preparáty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Nodegen</a:t>
            </a: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Coli</a:t>
            </a:r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sk-SK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dren</a:t>
            </a: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sk-SK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Objednaná na kontrolné vyšetrenie po 2 mesiacoch, zatiaľ neprišla</a:t>
            </a:r>
          </a:p>
        </p:txBody>
      </p:sp>
    </p:spTree>
    <p:extLst>
      <p:ext uri="{BB962C8B-B14F-4D97-AF65-F5344CB8AC3E}">
        <p14:creationId xmlns:p14="http://schemas.microsoft.com/office/powerpoint/2010/main" xmlns="" val="40851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16633"/>
            <a:ext cx="8229600" cy="43924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u="sng" dirty="0" err="1"/>
              <a:t>Kazuistika</a:t>
            </a:r>
            <a:r>
              <a:rPr lang="sk-SK" u="sng" dirty="0"/>
              <a:t> </a:t>
            </a:r>
            <a:r>
              <a:rPr lang="sk-SK" u="sng" dirty="0" smtClean="0"/>
              <a:t>č.3 </a:t>
            </a:r>
            <a:r>
              <a:rPr lang="sk-SK" u="sng" dirty="0"/>
              <a:t>- Pacientka </a:t>
            </a:r>
            <a:r>
              <a:rPr lang="sk-SK" u="sng" dirty="0" smtClean="0"/>
              <a:t>50r</a:t>
            </a:r>
            <a:r>
              <a:rPr lang="sk-SK" u="sng" dirty="0"/>
              <a:t>. , vyšetrenie </a:t>
            </a:r>
            <a:r>
              <a:rPr lang="sk-SK" u="sng" dirty="0" smtClean="0"/>
              <a:t>5.4.2016</a:t>
            </a:r>
            <a:endParaRPr lang="sk-SK" dirty="0" smtClean="0"/>
          </a:p>
          <a:p>
            <a:pPr marL="0" indent="0">
              <a:buNone/>
            </a:pPr>
            <a:endParaRPr lang="sk-SK" u="sng" dirty="0"/>
          </a:p>
          <a:p>
            <a:pPr marL="0" indent="0">
              <a:buNone/>
            </a:pPr>
            <a:r>
              <a:rPr lang="sk-SK" sz="2200" dirty="0" err="1" smtClean="0"/>
              <a:t>Subj</a:t>
            </a:r>
            <a:r>
              <a:rPr lang="sk-SK" sz="2200" dirty="0" smtClean="0"/>
              <a:t>. – 	na R-PP jej bol zistený ↑TK, ↑CH, dostala </a:t>
            </a:r>
            <a:r>
              <a:rPr lang="sk-SK" sz="2200" dirty="0" err="1" smtClean="0"/>
              <a:t>Agen</a:t>
            </a:r>
            <a:r>
              <a:rPr lang="sk-SK" sz="2200" dirty="0" smtClean="0"/>
              <a:t> 	 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po ktorom kašlala a chce sa prečistiť</a:t>
            </a:r>
          </a:p>
          <a:p>
            <a:pPr marL="0" indent="0">
              <a:buNone/>
            </a:pPr>
            <a:endParaRPr lang="sk-SK" sz="2200" dirty="0" smtClean="0"/>
          </a:p>
          <a:p>
            <a:pPr marL="0" indent="0">
              <a:buNone/>
            </a:pPr>
            <a:r>
              <a:rPr lang="sk-SK" sz="2200" dirty="0" smtClean="0"/>
              <a:t>Záťaže :  	</a:t>
            </a:r>
            <a:r>
              <a:rPr lang="sk-SK" sz="2200" dirty="0" err="1" smtClean="0"/>
              <a:t>org.látky</a:t>
            </a:r>
            <a:r>
              <a:rPr lang="sk-SK" sz="2200" dirty="0" smtClean="0"/>
              <a:t>		pečeň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stres			dvanástnik</a:t>
            </a:r>
          </a:p>
          <a:p>
            <a:pPr marL="0" indent="0">
              <a:buNone/>
            </a:pPr>
            <a:r>
              <a:rPr lang="sk-SK" sz="2200" dirty="0" smtClean="0"/>
              <a:t>		záťaž soľou		obličky	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záťaž </a:t>
            </a:r>
            <a:r>
              <a:rPr lang="sk-SK" sz="2200" dirty="0" err="1" smtClean="0"/>
              <a:t>ľiekami</a:t>
            </a:r>
            <a:r>
              <a:rPr lang="sk-SK" sz="2200" dirty="0" smtClean="0"/>
              <a:t>		nadobličky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			žily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			kostná dreň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			burzy, vačky</a:t>
            </a:r>
          </a:p>
          <a:p>
            <a:pPr marL="0" indent="0">
              <a:buNone/>
            </a:pPr>
            <a:r>
              <a:rPr lang="sk-SK" sz="2200" dirty="0"/>
              <a:t>	</a:t>
            </a:r>
            <a:r>
              <a:rPr lang="sk-SK" sz="2200" dirty="0" smtClean="0"/>
              <a:t>				PND</a:t>
            </a:r>
          </a:p>
        </p:txBody>
      </p:sp>
      <p:sp>
        <p:nvSpPr>
          <p:cNvPr id="2" name="BlokTextu 1"/>
          <p:cNvSpPr txBox="1"/>
          <p:nvPr/>
        </p:nvSpPr>
        <p:spPr>
          <a:xfrm>
            <a:off x="3995936" y="4452126"/>
            <a:ext cx="5609132" cy="211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Doporučená liečba</a:t>
            </a:r>
            <a:r>
              <a:rPr lang="sk-SK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 </a:t>
            </a: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EVI DREN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		URINO DREN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		LIVER DREN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		VELIEN DREN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		ANTIDROG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								PSYCHOHARMONY</a:t>
            </a:r>
          </a:p>
        </p:txBody>
      </p:sp>
      <p:cxnSp>
        <p:nvCxnSpPr>
          <p:cNvPr id="6" name="Rovná spojnica 5"/>
          <p:cNvCxnSpPr/>
          <p:nvPr/>
        </p:nvCxnSpPr>
        <p:spPr>
          <a:xfrm>
            <a:off x="6660232" y="6093296"/>
            <a:ext cx="2483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47392737"/>
              </p:ext>
            </p:extLst>
          </p:nvPr>
        </p:nvGraphicFramePr>
        <p:xfrm>
          <a:off x="-900608" y="2708920"/>
          <a:ext cx="5688632" cy="3731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Rovná spojovacia šípka 7"/>
          <p:cNvCxnSpPr/>
          <p:nvPr/>
        </p:nvCxnSpPr>
        <p:spPr>
          <a:xfrm>
            <a:off x="1104727" y="4128689"/>
            <a:ext cx="16670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/>
          <p:nvPr/>
        </p:nvCxnSpPr>
        <p:spPr>
          <a:xfrm flipH="1">
            <a:off x="1536775" y="4272705"/>
            <a:ext cx="121351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 flipV="1">
            <a:off x="1536775" y="3840657"/>
            <a:ext cx="360040" cy="1653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>
            <a:off x="2004827" y="3840657"/>
            <a:ext cx="396044" cy="1653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 flipH="1" flipV="1">
            <a:off x="1104727" y="4272705"/>
            <a:ext cx="1296144" cy="12216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1787351" y="44371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</a:t>
            </a:r>
            <a:endParaRPr lang="sk-SK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9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6002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44008" y="50851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k-SK" dirty="0" err="1" smtClean="0"/>
              <a:t>Mudr</a:t>
            </a:r>
            <a:r>
              <a:rPr lang="sk-SK" dirty="0" smtClean="0"/>
              <a:t>. Božena </a:t>
            </a:r>
            <a:r>
              <a:rPr lang="sk-SK" dirty="0" err="1" smtClean="0"/>
              <a:t>Kilvádyová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546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Všeobecný lekár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348880"/>
            <a:ext cx="8435280" cy="3777283"/>
          </a:xfrm>
        </p:spPr>
        <p:txBody>
          <a:bodyPr>
            <a:normAutofit/>
          </a:bodyPr>
          <a:lstStyle/>
          <a:p>
            <a:r>
              <a:rPr lang="sk-SK" sz="4400" dirty="0" smtClean="0"/>
              <a:t>Klasická medicína</a:t>
            </a:r>
          </a:p>
          <a:p>
            <a:pPr marL="0" indent="0">
              <a:buNone/>
            </a:pPr>
            <a:endParaRPr lang="sk-SK" sz="4400" dirty="0" smtClean="0"/>
          </a:p>
          <a:p>
            <a:r>
              <a:rPr lang="sk-SK" sz="4400" dirty="0" smtClean="0"/>
              <a:t>Detoxikácia metódou JOALIS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xmlns="" val="37856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07288" cy="1656184"/>
          </a:xfrm>
        </p:spPr>
        <p:txBody>
          <a:bodyPr/>
          <a:lstStyle/>
          <a:p>
            <a:r>
              <a:rPr lang="sk-SK" sz="3000" dirty="0" smtClean="0"/>
              <a:t>Človek v súčasnej dobe žije v podmienkach </a:t>
            </a:r>
            <a:r>
              <a:rPr lang="sk-SK" sz="3000" dirty="0" err="1" smtClean="0"/>
              <a:t>pretechnizovanej</a:t>
            </a:r>
            <a:r>
              <a:rPr lang="sk-SK" sz="3000" dirty="0" smtClean="0"/>
              <a:t> spoločnosti čo sa prejavuje na:</a:t>
            </a:r>
            <a:endParaRPr lang="sk-SK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2924944"/>
            <a:ext cx="8229600" cy="2265115"/>
          </a:xfrm>
        </p:spPr>
        <p:txBody>
          <a:bodyPr>
            <a:noAutofit/>
          </a:bodyPr>
          <a:lstStyle/>
          <a:p>
            <a:r>
              <a:rPr lang="sk-SK" sz="3200" dirty="0" smtClean="0"/>
              <a:t>Zdraví človeka</a:t>
            </a:r>
          </a:p>
          <a:p>
            <a:r>
              <a:rPr lang="sk-SK" sz="3200" dirty="0" smtClean="0"/>
              <a:t>Životnom prostredí</a:t>
            </a:r>
          </a:p>
          <a:p>
            <a:r>
              <a:rPr lang="sk-SK" sz="3200" dirty="0" smtClean="0"/>
              <a:t>Stravovaní</a:t>
            </a:r>
          </a:p>
          <a:p>
            <a:r>
              <a:rPr lang="sk-SK" sz="3200" dirty="0" smtClean="0"/>
              <a:t>Pohybovej aktivite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xmlns="" val="35413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700808"/>
          </a:xfrm>
        </p:spPr>
        <p:txBody>
          <a:bodyPr/>
          <a:lstStyle/>
          <a:p>
            <a:r>
              <a:rPr lang="sk-SK" dirty="0" smtClean="0"/>
              <a:t>Vynakladané finančné prostriedky na výskumy</a:t>
            </a:r>
            <a:br>
              <a:rPr lang="sk-SK" dirty="0" smtClean="0"/>
            </a:br>
            <a:r>
              <a:rPr lang="sk-SK" dirty="0" smtClean="0"/>
              <a:t>≠</a:t>
            </a:r>
            <a:br>
              <a:rPr lang="sk-SK" dirty="0" smtClean="0"/>
            </a:br>
            <a:r>
              <a:rPr lang="sk-SK" dirty="0" smtClean="0"/>
              <a:t>zdravie človeka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8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600200"/>
          </a:xfrm>
        </p:spPr>
        <p:txBody>
          <a:bodyPr/>
          <a:lstStyle/>
          <a:p>
            <a:pPr algn="l"/>
            <a:r>
              <a:rPr lang="sk-SK" sz="3600" dirty="0"/>
              <a:t>Vek sa síce predlžuje, ale chorobnosť a úmrtia </a:t>
            </a:r>
            <a:r>
              <a:rPr lang="sk-SK" sz="3600" dirty="0" smtClean="0"/>
              <a:t>rastú</a:t>
            </a:r>
            <a:br>
              <a:rPr lang="sk-SK" sz="3600" dirty="0" smtClean="0"/>
            </a:br>
            <a:r>
              <a:rPr lang="sk-SK" sz="3600" dirty="0"/>
              <a:t>Štatistiky vykazujú priam alarmujúce výsledky </a:t>
            </a:r>
            <a:r>
              <a:rPr lang="sk-SK" sz="3600" dirty="0" smtClean="0"/>
              <a:t>sledovaných ochorení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049091"/>
          </a:xfrm>
        </p:spPr>
        <p:txBody>
          <a:bodyPr>
            <a:noAutofit/>
          </a:bodyPr>
          <a:lstStyle/>
          <a:p>
            <a:r>
              <a:rPr lang="sk-SK" sz="3600" dirty="0" smtClean="0"/>
              <a:t>Kardiovaskulárne</a:t>
            </a:r>
          </a:p>
          <a:p>
            <a:r>
              <a:rPr lang="sk-SK" sz="3600" dirty="0" smtClean="0"/>
              <a:t>Onkologické</a:t>
            </a:r>
          </a:p>
          <a:p>
            <a:r>
              <a:rPr lang="sk-SK" sz="3600" dirty="0" smtClean="0"/>
              <a:t>Alergické</a:t>
            </a:r>
          </a:p>
          <a:p>
            <a:r>
              <a:rPr lang="sk-SK" sz="3600" dirty="0" err="1" smtClean="0"/>
              <a:t>Degeneratívne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8899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424936" cy="5112568"/>
          </a:xfrm>
        </p:spPr>
        <p:txBody>
          <a:bodyPr/>
          <a:lstStyle/>
          <a:p>
            <a:r>
              <a:rPr lang="sk-SK" sz="3600" dirty="0" smtClean="0"/>
              <a:t>Množstvo odborných vyšetrení (RTG, CT, MRI, USG, laboratórne testy ...)</a:t>
            </a:r>
            <a:r>
              <a:rPr lang="sk-SK" sz="4000" dirty="0" smtClean="0"/>
              <a:t/>
            </a:r>
            <a:br>
              <a:rPr lang="sk-SK" sz="4000" dirty="0" smtClean="0"/>
            </a:br>
            <a:r>
              <a:rPr lang="sk-SK" sz="4000" dirty="0"/>
              <a:t/>
            </a:r>
            <a:br>
              <a:rPr lang="sk-SK" sz="4000" dirty="0"/>
            </a:br>
            <a:r>
              <a:rPr lang="sk-SK" sz="4000" dirty="0" smtClean="0"/>
              <a:t>očakávania pacientov</a:t>
            </a:r>
            <a:br>
              <a:rPr lang="sk-SK" sz="4000" dirty="0" smtClean="0"/>
            </a:br>
            <a:r>
              <a:rPr lang="sk-SK" sz="4000" dirty="0" smtClean="0"/>
              <a:t>≠</a:t>
            </a:r>
            <a:br>
              <a:rPr lang="sk-SK" sz="4000" dirty="0" smtClean="0"/>
            </a:br>
            <a:r>
              <a:rPr lang="sk-SK" sz="4000" dirty="0" smtClean="0"/>
              <a:t>vynaloženej lekárskej práci</a:t>
            </a:r>
            <a:br>
              <a:rPr lang="sk-SK" sz="4000" dirty="0" smtClean="0"/>
            </a:br>
            <a:r>
              <a:rPr lang="sk-SK" sz="4000" dirty="0" smtClean="0"/>
              <a:t>=</a:t>
            </a:r>
            <a:br>
              <a:rPr lang="sk-SK" sz="4000" dirty="0" smtClean="0"/>
            </a:br>
            <a:r>
              <a:rPr lang="sk-SK" sz="4000" dirty="0" smtClean="0"/>
              <a:t>sklamanie</a:t>
            </a:r>
            <a:br>
              <a:rPr lang="sk-SK" sz="4000" dirty="0" smtClean="0"/>
            </a:br>
            <a:endParaRPr lang="sk-SK" sz="4000" dirty="0"/>
          </a:p>
        </p:txBody>
      </p:sp>
      <p:sp>
        <p:nvSpPr>
          <p:cNvPr id="4" name="Šípka dolu 3"/>
          <p:cNvSpPr/>
          <p:nvPr/>
        </p:nvSpPr>
        <p:spPr>
          <a:xfrm>
            <a:off x="4031359" y="170080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262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600200"/>
          </a:xfrm>
        </p:spPr>
        <p:txBody>
          <a:bodyPr/>
          <a:lstStyle/>
          <a:p>
            <a:r>
              <a:rPr lang="sk-SK" dirty="0" smtClean="0"/>
              <a:t>„ Čo s tým?“</a:t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„ Moja cesta“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040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sk-SK" dirty="0" err="1" smtClean="0"/>
              <a:t>Kazuistiky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395536" y="1124744"/>
            <a:ext cx="7992888" cy="5001419"/>
          </a:xfrm>
        </p:spPr>
        <p:txBody>
          <a:bodyPr/>
          <a:lstStyle/>
          <a:p>
            <a:pPr marL="0" indent="0">
              <a:buNone/>
            </a:pPr>
            <a:r>
              <a:rPr lang="sk-SK" u="sng" dirty="0" err="1" smtClean="0"/>
              <a:t>Kazuistika</a:t>
            </a:r>
            <a:r>
              <a:rPr lang="sk-SK" u="sng" dirty="0" smtClean="0"/>
              <a:t> č.1 - Pacientka , 40r.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Vyšetrenie 1. krát 17.3.2011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err="1" smtClean="0"/>
              <a:t>subj</a:t>
            </a:r>
            <a:r>
              <a:rPr lang="sk-SK" dirty="0" smtClean="0"/>
              <a:t>. - má bolesti chrbtice asi 10 rokov</a:t>
            </a:r>
          </a:p>
          <a:p>
            <a:pPr marL="0" indent="0">
              <a:buNone/>
            </a:pPr>
            <a:r>
              <a:rPr lang="sk-SK" dirty="0"/>
              <a:t>	 </a:t>
            </a:r>
            <a:r>
              <a:rPr lang="sk-SK" dirty="0" smtClean="0"/>
              <a:t>        - svalové kŕče</a:t>
            </a:r>
          </a:p>
          <a:p>
            <a:pPr marL="0" indent="0">
              <a:buNone/>
            </a:pPr>
            <a:r>
              <a:rPr lang="sk-SK" dirty="0"/>
              <a:t>	 </a:t>
            </a:r>
            <a:r>
              <a:rPr lang="sk-SK" dirty="0" smtClean="0"/>
              <a:t>        -  horká chuť v ústach</a:t>
            </a:r>
          </a:p>
          <a:p>
            <a:r>
              <a:rPr lang="sk-SK" dirty="0" smtClean="0"/>
              <a:t>Premerané: celá </a:t>
            </a:r>
            <a:r>
              <a:rPr lang="sk-SK" dirty="0" err="1" smtClean="0"/>
              <a:t>sada</a:t>
            </a:r>
            <a:r>
              <a:rPr lang="sk-SK" dirty="0" smtClean="0"/>
              <a:t> záťaží a orgány</a:t>
            </a:r>
          </a:p>
          <a:p>
            <a:r>
              <a:rPr lang="sk-SK" dirty="0" smtClean="0"/>
              <a:t>Zistená záťaž: 	SRDCE</a:t>
            </a:r>
          </a:p>
          <a:p>
            <a:pPr marL="1371600" lvl="3" indent="0">
              <a:buNone/>
            </a:pPr>
            <a:r>
              <a:rPr lang="sk-SK" dirty="0"/>
              <a:t>	</a:t>
            </a:r>
            <a:r>
              <a:rPr lang="sk-SK" dirty="0" smtClean="0"/>
              <a:t>	</a:t>
            </a:r>
            <a:r>
              <a:rPr lang="sk-SK" sz="2400" dirty="0" smtClean="0"/>
              <a:t>DVANÁSTNIK</a:t>
            </a:r>
          </a:p>
          <a:p>
            <a:pPr marL="1371600" lvl="3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	KOSTI</a:t>
            </a:r>
            <a:endParaRPr lang="sk-SK" sz="2400" dirty="0"/>
          </a:p>
          <a:p>
            <a:pPr marL="1371600" lvl="3" indent="0">
              <a:buNone/>
            </a:pPr>
            <a:r>
              <a:rPr lang="sk-SK" dirty="0" smtClean="0"/>
              <a:t>		</a:t>
            </a:r>
            <a:r>
              <a:rPr lang="sk-SK" sz="2400" dirty="0" smtClean="0"/>
              <a:t>PORUCHA </a:t>
            </a:r>
            <a:r>
              <a:rPr lang="sk-SK" sz="2400" dirty="0"/>
              <a:t>ČAKIER</a:t>
            </a:r>
          </a:p>
        </p:txBody>
      </p:sp>
    </p:spTree>
    <p:extLst>
      <p:ext uri="{BB962C8B-B14F-4D97-AF65-F5344CB8AC3E}">
        <p14:creationId xmlns:p14="http://schemas.microsoft.com/office/powerpoint/2010/main" xmlns="" val="389566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603448"/>
            <a:ext cx="8229600" cy="1600200"/>
          </a:xfrm>
        </p:spPr>
        <p:txBody>
          <a:bodyPr/>
          <a:lstStyle/>
          <a:p>
            <a:r>
              <a:rPr lang="sk-SK" sz="4000" dirty="0" smtClean="0"/>
              <a:t>Na základe zistených záťaží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868144" y="1600200"/>
            <a:ext cx="2818656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u="sng" dirty="0" smtClean="0"/>
              <a:t>1. kúra</a:t>
            </a:r>
          </a:p>
          <a:p>
            <a:r>
              <a:rPr lang="sk-SK" dirty="0" smtClean="0"/>
              <a:t>COR DREN</a:t>
            </a:r>
          </a:p>
          <a:p>
            <a:r>
              <a:rPr lang="sk-SK" dirty="0" smtClean="0"/>
              <a:t>LIVER D.</a:t>
            </a:r>
          </a:p>
          <a:p>
            <a:r>
              <a:rPr lang="sk-SK" dirty="0" smtClean="0"/>
              <a:t>LIVER H.</a:t>
            </a:r>
          </a:p>
          <a:p>
            <a:r>
              <a:rPr lang="sk-SK" dirty="0" smtClean="0"/>
              <a:t>CRANIUM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u="sng" dirty="0" smtClean="0"/>
              <a:t>2. kúra</a:t>
            </a:r>
          </a:p>
          <a:p>
            <a:r>
              <a:rPr lang="sk-SK" dirty="0" smtClean="0"/>
              <a:t>COLLI DREN</a:t>
            </a:r>
          </a:p>
          <a:p>
            <a:r>
              <a:rPr lang="sk-SK" dirty="0" smtClean="0"/>
              <a:t>ARTIDREN</a:t>
            </a:r>
          </a:p>
          <a:p>
            <a:r>
              <a:rPr lang="sk-SK" dirty="0" smtClean="0"/>
              <a:t>VERTEBRA</a:t>
            </a:r>
          </a:p>
          <a:p>
            <a:r>
              <a:rPr lang="sk-SK" dirty="0" smtClean="0"/>
              <a:t>RESPIDREN</a:t>
            </a:r>
          </a:p>
          <a:p>
            <a:pPr marL="0" indent="0">
              <a:buNone/>
            </a:pPr>
            <a:endParaRPr lang="sk-SK" u="sng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640741396"/>
              </p:ext>
            </p:extLst>
          </p:nvPr>
        </p:nvGraphicFramePr>
        <p:xfrm>
          <a:off x="-180528" y="1484784"/>
          <a:ext cx="633670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Rovná spojovacia šípka 10"/>
          <p:cNvCxnSpPr/>
          <p:nvPr/>
        </p:nvCxnSpPr>
        <p:spPr>
          <a:xfrm>
            <a:off x="2123728" y="3068960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flipH="1">
            <a:off x="2555776" y="3212976"/>
            <a:ext cx="136815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2555776" y="2780928"/>
            <a:ext cx="36004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023828" y="2780928"/>
            <a:ext cx="39604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H="1" flipV="1">
            <a:off x="2123728" y="3212976"/>
            <a:ext cx="129614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lokTextu 22"/>
          <p:cNvSpPr txBox="1"/>
          <p:nvPr/>
        </p:nvSpPr>
        <p:spPr>
          <a:xfrm>
            <a:off x="2785004" y="34603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</a:t>
            </a:r>
            <a:endParaRPr lang="sk-SK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282</TotalTime>
  <Words>291</Words>
  <Application>Microsoft Office PowerPoint</Application>
  <PresentationFormat>Prezentácia na obrazovke 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Exekutíva</vt:lpstr>
      <vt:lpstr>Detoxikácia JOALIS</vt:lpstr>
      <vt:lpstr>Všeobecný lekár </vt:lpstr>
      <vt:lpstr>Človek v súčasnej dobe žije v podmienkach pretechnizovanej spoločnosti čo sa prejavuje na:</vt:lpstr>
      <vt:lpstr>Vynakladané finančné prostriedky na výskumy ≠ zdravie človeka</vt:lpstr>
      <vt:lpstr>Vek sa síce predlžuje, ale chorobnosť a úmrtia rastú Štatistiky vykazujú priam alarmujúce výsledky sledovaných ochorení  </vt:lpstr>
      <vt:lpstr>Množstvo odborných vyšetrení (RTG, CT, MRI, USG, laboratórne testy ...)  očakávania pacientov ≠ vynaloženej lekárskej práci = sklamanie </vt:lpstr>
      <vt:lpstr>„ Čo s tým?“   „ Moja cesta“</vt:lpstr>
      <vt:lpstr>Kazuistiky</vt:lpstr>
      <vt:lpstr>Na základe zistených záťaží</vt:lpstr>
      <vt:lpstr>Snímka 10</vt:lpstr>
      <vt:lpstr>Snímka 11</vt:lpstr>
      <vt:lpstr>Doporučená liečba:</vt:lpstr>
      <vt:lpstr>Snímka 13</vt:lpstr>
      <vt:lpstr>Ďakujem za pozornosť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Kilvády Ernest Ing.</dc:creator>
  <cp:lastModifiedBy>Gladiator Custom</cp:lastModifiedBy>
  <cp:revision>29</cp:revision>
  <cp:lastPrinted>2016-06-14T05:56:35Z</cp:lastPrinted>
  <dcterms:created xsi:type="dcterms:W3CDTF">2016-06-13T07:01:48Z</dcterms:created>
  <dcterms:modified xsi:type="dcterms:W3CDTF">2016-06-14T11:57:23Z</dcterms:modified>
</cp:coreProperties>
</file>