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7" r:id="rId9"/>
    <p:sldId id="266" r:id="rId10"/>
    <p:sldId id="268" r:id="rId11"/>
    <p:sldId id="265" r:id="rId12"/>
    <p:sldId id="26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2" autoAdjust="0"/>
  </p:normalViewPr>
  <p:slideViewPr>
    <p:cSldViewPr>
      <p:cViewPr>
        <p:scale>
          <a:sx n="77" d="100"/>
          <a:sy n="77" d="100"/>
        </p:scale>
        <p:origin x="-260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102BF0-B345-42C1-A246-D0361ABC02F3}" type="datetimeFigureOut">
              <a:rPr lang="sk-SK" smtClean="0"/>
              <a:t>9. 6. 2016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047FD8-2E84-47C6-9DE8-D35CD14036A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zdraviezvierat.s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04856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Využitie </a:t>
            </a:r>
            <a:r>
              <a:rPr lang="sk-SK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alternatívnej medicíny pri riešení porúch správania psov a mačiek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362200" y="6021288"/>
            <a:ext cx="6705600" cy="714549"/>
          </a:xfrm>
        </p:spPr>
        <p:txBody>
          <a:bodyPr>
            <a:normAutofit/>
          </a:bodyPr>
          <a:lstStyle/>
          <a:p>
            <a:pPr algn="ctr"/>
            <a:endParaRPr lang="sk-SK" u="sng" dirty="0" smtClean="0">
              <a:latin typeface="Adobe Devanagari" pitchFamily="18" charset="0"/>
              <a:cs typeface="Adobe Devanagari" pitchFamily="18" charset="0"/>
              <a:hlinkClick r:id="rId2"/>
            </a:endParaRP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097506" cy="34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1259633" y="4725144"/>
            <a:ext cx="6466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MVDr. Zuzana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Stražanová</a:t>
            </a:r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Veterinárna ambulancia a poradňa pre poruchy správania </a:t>
            </a:r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  <a:hlinkClick r:id="rId2"/>
              </a:rPr>
              <a:t>www.zdraviezvierat.sk</a:t>
            </a:r>
            <a:endParaRPr lang="sk-SK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7413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0" y="1616128"/>
            <a:ext cx="3760110" cy="4621184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sz="4200" dirty="0"/>
              <a:t>Pes, nekastrovaný samec, trpasličí špic </a:t>
            </a:r>
            <a:r>
              <a:rPr lang="sk-SK" sz="4200" dirty="0" err="1"/>
              <a:t>Toby</a:t>
            </a:r>
            <a:r>
              <a:rPr lang="sk-SK" sz="4200" dirty="0"/>
              <a:t>, vek 10 </a:t>
            </a:r>
            <a:r>
              <a:rPr lang="sk-SK" sz="4200" dirty="0" smtClean="0"/>
              <a:t>mesiacov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sz="4200" b="1" dirty="0" smtClean="0"/>
              <a:t>Problém</a:t>
            </a:r>
            <a:r>
              <a:rPr lang="sk-SK" sz="4200" b="1" dirty="0"/>
              <a:t>: </a:t>
            </a:r>
            <a:r>
              <a:rPr lang="sk-SK" sz="4200" dirty="0"/>
              <a:t>prejavy separačnej úzkosti – vokalizácia (štekanie) a špinenie v dome, nadmerná naviazanosť na majiteľku, vynucovanie si jej pozornosti, dominantne agresívne správanie voči druhým psom. Majiteľka psa prevádzkuje hotel pre psov a okrem </a:t>
            </a:r>
            <a:r>
              <a:rPr lang="sk-SK" sz="4200" dirty="0" err="1"/>
              <a:t>Tobyho</a:t>
            </a:r>
            <a:r>
              <a:rPr lang="sk-SK" sz="4200" dirty="0"/>
              <a:t> má ešte niekoľko vlastných psov. Z tohto dôvodu je </a:t>
            </a:r>
            <a:r>
              <a:rPr lang="sk-SK" sz="4200" dirty="0" err="1"/>
              <a:t>Toby</a:t>
            </a:r>
            <a:r>
              <a:rPr lang="sk-SK" sz="4200" dirty="0"/>
              <a:t> v sociálnom strese, čo sa prejavuje neprimeraným správaním.</a:t>
            </a:r>
          </a:p>
          <a:p>
            <a:endParaRPr lang="sk-SK" dirty="0" smtClean="0"/>
          </a:p>
        </p:txBody>
      </p:sp>
      <p:pic>
        <p:nvPicPr>
          <p:cNvPr id="5" name="Picture 2" descr="C:\Users\Kristi\Picture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0" y="1628800"/>
            <a:ext cx="377591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1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č.2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b="1" dirty="0"/>
              <a:t>Terapia:</a:t>
            </a:r>
            <a:r>
              <a:rPr lang="sk-SK" dirty="0"/>
              <a:t> modifikácia správania, zmeny v prostredí, zmes </a:t>
            </a:r>
            <a:r>
              <a:rPr lang="sk-SK" dirty="0" err="1"/>
              <a:t>Bachových</a:t>
            </a:r>
            <a:r>
              <a:rPr lang="sk-SK" dirty="0"/>
              <a:t> </a:t>
            </a:r>
            <a:r>
              <a:rPr lang="sk-SK" dirty="0" err="1"/>
              <a:t>esencií,Joalis</a:t>
            </a:r>
            <a:r>
              <a:rPr lang="sk-SK" dirty="0"/>
              <a:t> </a:t>
            </a:r>
            <a:r>
              <a:rPr lang="sk-SK" dirty="0" err="1"/>
              <a:t>AniNevrin</a:t>
            </a:r>
            <a:r>
              <a:rPr lang="sk-SK" dirty="0"/>
              <a:t>, </a:t>
            </a:r>
            <a:r>
              <a:rPr lang="sk-SK" dirty="0" err="1"/>
              <a:t>feromónoterapia</a:t>
            </a:r>
            <a:r>
              <a:rPr lang="sk-SK" dirty="0"/>
              <a:t>, </a:t>
            </a:r>
            <a:r>
              <a:rPr lang="sk-SK" dirty="0" smtClean="0"/>
              <a:t>fytoterapia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b="1" dirty="0" smtClean="0"/>
              <a:t>Po </a:t>
            </a:r>
            <a:r>
              <a:rPr lang="sk-SK" b="1" dirty="0"/>
              <a:t>2 týždňoch liečby </a:t>
            </a:r>
            <a:r>
              <a:rPr lang="sk-SK" dirty="0"/>
              <a:t>nastalo čiastočné zlepšenie, pes je pokojnejší, už sa nevymočil do postele, počas neprítomnosti majiteľky šteká menej intenzívne. Občas sa vyskytnú „recidívy“, vždy súvisia s nejakou stresujúcou udalosťou. V týchto situáciách majiteľka podáva </a:t>
            </a:r>
            <a:r>
              <a:rPr lang="sk-SK" dirty="0" err="1"/>
              <a:t>Tobymu</a:t>
            </a:r>
            <a:r>
              <a:rPr lang="sk-SK" dirty="0"/>
              <a:t> prírodný bylinný preparát na upokojenie.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705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21893" cy="467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2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>
                <a:ea typeface="Arial Unicode MS" pitchFamily="34" charset="-128"/>
                <a:cs typeface="Arial Unicode MS" pitchFamily="34" charset="-128"/>
              </a:rPr>
              <a:t>nárast počtu chovaných psov a mačiek v posledných desaťročiach a  zmena podmienok a účelu ich držania - zvieratá sú väčšinou chované ako domáci maznáčikovia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>
                <a:ea typeface="Arial Unicode MS" pitchFamily="34" charset="-128"/>
                <a:cs typeface="Arial Unicode MS" pitchFamily="34" charset="-128"/>
              </a:rPr>
              <a:t>zmenil sa aj charakter vzťahov medzi majiteľom a zvieraťom, majitelia si všímajú nielen fyzické problémy a ochorenia, ale aj ich psychickú nepohodu a prípadné odchýlky v správaní ; veľa majiteľov následne žiada svojho veterinárneho lekára o pomoc aj s týmto problémom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>
                <a:ea typeface="Arial Unicode MS" pitchFamily="34" charset="-128"/>
                <a:cs typeface="Arial Unicode MS" pitchFamily="34" charset="-128"/>
              </a:rPr>
              <a:t>vznik a rýchly rozvoj nového odvetvia v rámci veterinárnej medicíny, tzv. </a:t>
            </a:r>
            <a:r>
              <a:rPr lang="sk-SK" b="1" dirty="0" err="1">
                <a:ea typeface="Arial Unicode MS" pitchFamily="34" charset="-128"/>
                <a:cs typeface="Arial Unicode MS" pitchFamily="34" charset="-128"/>
              </a:rPr>
              <a:t>behaviorálnej</a:t>
            </a:r>
            <a:r>
              <a:rPr lang="sk-SK" b="1" dirty="0">
                <a:ea typeface="Arial Unicode MS" pitchFamily="34" charset="-128"/>
                <a:cs typeface="Arial Unicode MS" pitchFamily="34" charset="-128"/>
              </a:rPr>
              <a:t> medicíny</a:t>
            </a:r>
            <a:endParaRPr lang="sk-SK" dirty="0"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err="1">
                <a:ea typeface="Arial Unicode MS" pitchFamily="34" charset="-128"/>
                <a:cs typeface="Arial Unicode MS" pitchFamily="34" charset="-128"/>
              </a:rPr>
              <a:t>behaviorálna</a:t>
            </a:r>
            <a:r>
              <a:rPr lang="sk-SK" dirty="0">
                <a:ea typeface="Arial Unicode MS" pitchFamily="34" charset="-128"/>
                <a:cs typeface="Arial Unicode MS" pitchFamily="34" charset="-128"/>
              </a:rPr>
              <a:t> veterinárna  medicína vychádza z etológie zvierat a zaoberá sa diagnostikou, liečbou a manažmentom porúch správania zvierat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>
                <a:ea typeface="Arial Unicode MS" pitchFamily="34" charset="-128"/>
                <a:cs typeface="Arial Unicode MS" pitchFamily="34" charset="-128"/>
              </a:rPr>
              <a:t>pod pojmom “poruchy správania“ rozumieme typy alebo modely správania, ktoré nezodpovedajú bežnému spôsobu správania zvieraťa v určitých konkrétnych situáciách, môže sa však jednať aj o niektoré prejavy prirodzeného správania, ktoré chovateľa rušia, alebo si ich neželá (napr. značkovanie v byte, “brúsenie pazúrov“ na kresle, atď.)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sk-SK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207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Možné </a:t>
            </a:r>
            <a: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príčiny problémového 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správania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/>
              <a:t>chýbajúca socializácia, nedostatočná výchova a výcvik </a:t>
            </a:r>
            <a:r>
              <a:rPr lang="sk-SK" dirty="0" smtClean="0"/>
              <a:t>zvieraťa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zlé </a:t>
            </a:r>
            <a:r>
              <a:rPr lang="sk-SK" dirty="0"/>
              <a:t>životné podmienky, trvalý stres, nedostatok </a:t>
            </a:r>
            <a:r>
              <a:rPr lang="sk-SK" dirty="0" smtClean="0"/>
              <a:t>pohybovej </a:t>
            </a:r>
            <a:r>
              <a:rPr lang="sk-SK" dirty="0"/>
              <a:t>a </a:t>
            </a:r>
            <a:r>
              <a:rPr lang="sk-SK" dirty="0" smtClean="0"/>
              <a:t>mentálnej stimulácie</a:t>
            </a:r>
            <a:endParaRPr lang="sk-SK" dirty="0"/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predchádzajúca </a:t>
            </a:r>
            <a:r>
              <a:rPr lang="sk-SK" dirty="0"/>
              <a:t>zlá skúsenosť (napr. strach a agresivita voči malým </a:t>
            </a:r>
            <a:r>
              <a:rPr lang="sk-SK" dirty="0" smtClean="0"/>
              <a:t>deťom, ktoré</a:t>
            </a:r>
            <a:r>
              <a:rPr lang="sk-SK" dirty="0"/>
              <a:t> zviera v minulosti </a:t>
            </a:r>
            <a:r>
              <a:rPr lang="sk-SK" dirty="0" smtClean="0"/>
              <a:t>týrali </a:t>
            </a:r>
            <a:r>
              <a:rPr lang="sk-SK" dirty="0"/>
              <a:t>) </a:t>
            </a:r>
            <a:endParaRPr lang="sk-SK" dirty="0" smtClean="0"/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neúmyselné </a:t>
            </a:r>
            <a:r>
              <a:rPr lang="sk-SK" dirty="0"/>
              <a:t>povzbudzovanie alebo odmeňovanie nežiaduceho </a:t>
            </a:r>
            <a:r>
              <a:rPr lang="sk-SK" dirty="0" smtClean="0"/>
              <a:t>správania majiteľmi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dôsledky </a:t>
            </a:r>
            <a:r>
              <a:rPr lang="sk-SK" dirty="0"/>
              <a:t>niektorých chorobných stavov (napr. agresivita pri </a:t>
            </a:r>
            <a:r>
              <a:rPr lang="sk-SK" dirty="0" smtClean="0"/>
              <a:t>bolestivých ochoreniach</a:t>
            </a:r>
            <a:r>
              <a:rPr lang="sk-SK" dirty="0"/>
              <a:t>, močenie v dome pri zápaloch močových ciest, atď.)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055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Najčastejšie </a:t>
            </a:r>
            <a:r>
              <a:rPr lang="sk-SK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správania u psov a mačiek 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/>
              <a:t>strach z odlúčenia od majiteľa a strach z rozličných situácií a </a:t>
            </a:r>
            <a:r>
              <a:rPr lang="sk-SK" dirty="0" smtClean="0"/>
              <a:t>zvukov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rôzne </a:t>
            </a:r>
            <a:r>
              <a:rPr lang="sk-SK" dirty="0"/>
              <a:t>typy agresívneho </a:t>
            </a:r>
            <a:r>
              <a:rPr lang="sk-SK" dirty="0" smtClean="0"/>
              <a:t>správania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neprimerané </a:t>
            </a:r>
            <a:r>
              <a:rPr lang="sk-SK" dirty="0"/>
              <a:t>vylučovanie a značkovanie v </a:t>
            </a:r>
            <a:r>
              <a:rPr lang="sk-SK" dirty="0" smtClean="0"/>
              <a:t>domácnosti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deštruktívna </a:t>
            </a:r>
            <a:r>
              <a:rPr lang="sk-SK" dirty="0"/>
              <a:t>činnosť, štekanie, skákanie na ľudí, neposlušnosť, vynucovanie si pozornosti </a:t>
            </a:r>
            <a:r>
              <a:rPr lang="sk-SK" dirty="0" smtClean="0"/>
              <a:t>majiteľa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err="1" smtClean="0"/>
              <a:t>koprofágia</a:t>
            </a:r>
            <a:r>
              <a:rPr lang="sk-SK" dirty="0" smtClean="0"/>
              <a:t> </a:t>
            </a:r>
            <a:r>
              <a:rPr lang="sk-SK" dirty="0"/>
              <a:t>a požieranie rôznych nestráviteľných </a:t>
            </a:r>
            <a:r>
              <a:rPr lang="sk-SK" dirty="0" smtClean="0"/>
              <a:t>materiálov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nutkavé </a:t>
            </a:r>
            <a:r>
              <a:rPr lang="sk-SK" dirty="0"/>
              <a:t>správanie (nadmerné lízanie častí tela, naháňanie chvosta, točenie sa do kruhu, atď</a:t>
            </a:r>
            <a:r>
              <a:rPr lang="sk-SK" dirty="0" smtClean="0"/>
              <a:t>.)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zmena </a:t>
            </a:r>
            <a:r>
              <a:rPr lang="sk-SK" dirty="0"/>
              <a:t>správania u geriatrických pacientov, tzv. Syndróm kognitívnej dysfunkcie (dezorientácia, poruchy spánkového cyklu, strata návykov čistotnosti, atď.)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200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riešenia porúch správania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Liečba </a:t>
            </a:r>
            <a:r>
              <a:rPr lang="sk-SK" b="1" dirty="0"/>
              <a:t>musí byť komplexná a musí zahŕňať: </a:t>
            </a: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/>
              <a:t>zmenu prístupu majiteľa k zvieraťu a spoluprácu majiteľa pri </a:t>
            </a:r>
            <a:r>
              <a:rPr lang="sk-SK" dirty="0" smtClean="0"/>
              <a:t>liečbe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modifikáciu </a:t>
            </a:r>
            <a:r>
              <a:rPr lang="sk-SK" dirty="0"/>
              <a:t>správania špecifickými metódami ako </a:t>
            </a:r>
            <a:r>
              <a:rPr lang="sk-SK" dirty="0" err="1" smtClean="0"/>
              <a:t>habituácia</a:t>
            </a:r>
            <a:r>
              <a:rPr lang="sk-SK" dirty="0" smtClean="0"/>
              <a:t>, </a:t>
            </a:r>
            <a:r>
              <a:rPr lang="sk-SK" dirty="0" err="1" smtClean="0"/>
              <a:t>desenzibilizácia</a:t>
            </a:r>
            <a:r>
              <a:rPr lang="sk-SK" dirty="0" smtClean="0"/>
              <a:t> </a:t>
            </a:r>
            <a:r>
              <a:rPr lang="sk-SK" dirty="0"/>
              <a:t>a </a:t>
            </a:r>
            <a:r>
              <a:rPr lang="sk-SK" dirty="0" err="1" smtClean="0"/>
              <a:t>kontrapodmieňovanie</a:t>
            </a:r>
            <a:r>
              <a:rPr lang="sk-SK" dirty="0" smtClean="0"/>
              <a:t>)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výcvik </a:t>
            </a:r>
            <a:r>
              <a:rPr lang="sk-SK" dirty="0"/>
              <a:t>základnej </a:t>
            </a:r>
            <a:r>
              <a:rPr lang="sk-SK" dirty="0" smtClean="0"/>
              <a:t>poslušnosti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zmenu </a:t>
            </a:r>
            <a:r>
              <a:rPr lang="sk-SK" dirty="0"/>
              <a:t>fyzikálnych a sociálnych podmienok zvieraťa, zvýšenie </a:t>
            </a:r>
            <a:r>
              <a:rPr lang="sk-SK" dirty="0" smtClean="0"/>
              <a:t>mentálnej a</a:t>
            </a:r>
            <a:r>
              <a:rPr lang="sk-SK" dirty="0"/>
              <a:t> fyzickej </a:t>
            </a:r>
            <a:r>
              <a:rPr lang="sk-SK" dirty="0" smtClean="0"/>
              <a:t>stimulácie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medikamentóznu </a:t>
            </a:r>
            <a:r>
              <a:rPr lang="sk-SK" dirty="0"/>
              <a:t>liečbu (konvenčnú alebo </a:t>
            </a:r>
            <a:r>
              <a:rPr lang="sk-SK" dirty="0" smtClean="0"/>
              <a:t>alternatívnu)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kastráciu </a:t>
            </a:r>
            <a:r>
              <a:rPr lang="sk-SK" dirty="0"/>
              <a:t>zvieraťa pri určitých poruchách(značkovanie, </a:t>
            </a:r>
            <a:r>
              <a:rPr lang="sk-SK" dirty="0" err="1"/>
              <a:t>hypersexualita</a:t>
            </a:r>
            <a:r>
              <a:rPr lang="sk-SK" dirty="0"/>
              <a:t>, atď.) </a:t>
            </a:r>
            <a:endParaRPr lang="sk-SK" dirty="0" smtClean="0"/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využiť </a:t>
            </a:r>
            <a:r>
              <a:rPr lang="sk-SK" dirty="0"/>
              <a:t>aj </a:t>
            </a:r>
            <a:r>
              <a:rPr lang="sk-SK" dirty="0" err="1"/>
              <a:t>feromónoterapiu</a:t>
            </a:r>
            <a:r>
              <a:rPr lang="sk-SK" dirty="0"/>
              <a:t>, prírodné doplnky výživy na báze </a:t>
            </a:r>
            <a:r>
              <a:rPr lang="sk-SK" dirty="0" err="1"/>
              <a:t>alfa-kazozepínu</a:t>
            </a:r>
            <a:r>
              <a:rPr lang="sk-SK" dirty="0"/>
              <a:t>, </a:t>
            </a:r>
            <a:r>
              <a:rPr lang="sk-SK" dirty="0" err="1"/>
              <a:t>melatonínu</a:t>
            </a:r>
            <a:r>
              <a:rPr lang="sk-SK" dirty="0"/>
              <a:t> a </a:t>
            </a:r>
            <a:r>
              <a:rPr lang="sk-SK" dirty="0" err="1"/>
              <a:t>tryptofánu</a:t>
            </a:r>
            <a:r>
              <a:rPr lang="sk-SK" dirty="0"/>
              <a:t>, upokojujúce masáže, tzv. </a:t>
            </a:r>
            <a:r>
              <a:rPr lang="sk-SK" dirty="0" err="1"/>
              <a:t>TTouch</a:t>
            </a:r>
            <a:r>
              <a:rPr lang="sk-SK" dirty="0"/>
              <a:t>, špeciálne vesty </a:t>
            </a:r>
            <a:r>
              <a:rPr lang="sk-SK" dirty="0" err="1"/>
              <a:t>Thundershirt</a:t>
            </a:r>
            <a:r>
              <a:rPr lang="sk-SK" dirty="0"/>
              <a:t>, rôzne motivačné hračky a výcvikové pomôcky</a:t>
            </a:r>
          </a:p>
        </p:txBody>
      </p:sp>
    </p:spTree>
    <p:extLst>
      <p:ext uri="{BB962C8B-B14F-4D97-AF65-F5344CB8AC3E}">
        <p14:creationId xmlns:p14="http://schemas.microsoft.com/office/powerpoint/2010/main" val="176789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539208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sk-SK" sz="2200" b="1" dirty="0"/>
              <a:t>Konvenčná liečba porúch správania</a:t>
            </a:r>
            <a:r>
              <a:rPr lang="sk-SK" sz="2200" dirty="0"/>
              <a:t> </a:t>
            </a:r>
            <a:endParaRPr lang="sk-SK" sz="2200" dirty="0" smtClean="0"/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sz="2200" dirty="0" err="1" smtClean="0"/>
              <a:t>antipsychotiká</a:t>
            </a:r>
            <a:r>
              <a:rPr lang="sk-SK" sz="2200" dirty="0"/>
              <a:t>, </a:t>
            </a:r>
            <a:r>
              <a:rPr lang="sk-SK" sz="2200" dirty="0" err="1"/>
              <a:t>antidepresíva</a:t>
            </a:r>
            <a:r>
              <a:rPr lang="sk-SK" sz="2200" dirty="0"/>
              <a:t>, </a:t>
            </a:r>
            <a:r>
              <a:rPr lang="sk-SK" sz="2200" dirty="0" err="1"/>
              <a:t>anxiolytiká</a:t>
            </a:r>
            <a:r>
              <a:rPr lang="sk-SK" sz="2200" dirty="0"/>
              <a:t>, stabilizátory nálady, </a:t>
            </a:r>
            <a:r>
              <a:rPr lang="sk-SK" sz="2200" dirty="0" smtClean="0"/>
              <a:t>atď.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sk-SK" sz="2200" b="1" dirty="0" smtClean="0"/>
              <a:t>Alternatívna liečba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sz="2200" dirty="0" smtClean="0"/>
              <a:t>homeopatia</a:t>
            </a:r>
            <a:r>
              <a:rPr lang="sk-SK" sz="2200" dirty="0"/>
              <a:t>, </a:t>
            </a:r>
            <a:r>
              <a:rPr lang="sk-SK" sz="2200" dirty="0" err="1"/>
              <a:t>Bachova</a:t>
            </a:r>
            <a:r>
              <a:rPr lang="sk-SK" sz="2200" dirty="0"/>
              <a:t> kvetová </a:t>
            </a:r>
            <a:r>
              <a:rPr lang="sk-SK" sz="2200" dirty="0" smtClean="0"/>
              <a:t>terapia</a:t>
            </a:r>
            <a:r>
              <a:rPr lang="sk-SK" sz="2200" dirty="0"/>
              <a:t>, fytoterapia a </a:t>
            </a:r>
            <a:r>
              <a:rPr lang="sk-SK" sz="2200" dirty="0" err="1" smtClean="0"/>
              <a:t>aromaterapia</a:t>
            </a:r>
            <a:endParaRPr lang="sk-SK" sz="2200" dirty="0" smtClean="0"/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sz="2200" dirty="0" smtClean="0"/>
              <a:t>kontrolovaná </a:t>
            </a:r>
            <a:r>
              <a:rPr lang="sk-SK" sz="2200" dirty="0"/>
              <a:t>a riadená detoxikácia podľa MUDr. </a:t>
            </a:r>
            <a:r>
              <a:rPr lang="sk-SK" sz="2200" dirty="0" err="1"/>
              <a:t>Josefa</a:t>
            </a:r>
            <a:r>
              <a:rPr lang="sk-SK" sz="2200" dirty="0"/>
              <a:t> Jonáša s využitím preparátov </a:t>
            </a:r>
            <a:r>
              <a:rPr lang="sk-SK" sz="2200" dirty="0" err="1"/>
              <a:t>Joalis</a:t>
            </a:r>
            <a:r>
              <a:rPr lang="sk-SK" sz="2200" dirty="0"/>
              <a:t> </a:t>
            </a:r>
            <a:r>
              <a:rPr lang="sk-SK" sz="2200" dirty="0" err="1"/>
              <a:t>Animal</a:t>
            </a:r>
            <a:r>
              <a:rPr lang="sk-SK" sz="2200" dirty="0"/>
              <a:t> </a:t>
            </a:r>
          </a:p>
          <a:p>
            <a:endParaRPr lang="sk-SK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3261"/>
            <a:ext cx="4219922" cy="210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05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/>
              <a:t>Ide o prírodné veterinárne prípravky vyrobené technológiou schopnou ukladať informáciu o toxínoch do nosiča informácií. Preparáty poskytujú organizmu informáciu, ako sa má sám s využitím svojich revitalizačných schopností zbaviť </a:t>
            </a:r>
            <a:r>
              <a:rPr lang="sk-SK" dirty="0" smtClean="0"/>
              <a:t>toxínov.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Vzhľadom </a:t>
            </a:r>
            <a:r>
              <a:rPr lang="sk-SK" dirty="0"/>
              <a:t>na problematickú presnú diagnostiku toxickej záťaže u zvierat má vytvorenie preparátov </a:t>
            </a:r>
            <a:r>
              <a:rPr lang="sk-SK" dirty="0" err="1"/>
              <a:t>Joalis</a:t>
            </a:r>
            <a:r>
              <a:rPr lang="sk-SK" dirty="0"/>
              <a:t> </a:t>
            </a:r>
            <a:r>
              <a:rPr lang="sk-SK" dirty="0" err="1"/>
              <a:t>animal</a:t>
            </a:r>
            <a:r>
              <a:rPr lang="sk-SK" dirty="0"/>
              <a:t>  a ich zavedenie do praxe veľký prínos. Keďže jednotlivé preparáty majú indikačné vymedzenie, je ich použitie </a:t>
            </a:r>
            <a:r>
              <a:rPr lang="sk-SK" dirty="0" smtClean="0"/>
              <a:t>jednoduché.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Pri </a:t>
            </a:r>
            <a:r>
              <a:rPr lang="sk-SK" dirty="0"/>
              <a:t>výbere vhodného preparátu je možné vychádzať buď z jeho názvu, alebo zohľadňovať zásady tradičnej čínskej medicíny. V niektorých prípadoch je vhodné kvôli lepšej účinnosti preparáty </a:t>
            </a:r>
            <a:r>
              <a:rPr lang="sk-SK" dirty="0" smtClean="0"/>
              <a:t>kombinovať.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Môžu </a:t>
            </a:r>
            <a:r>
              <a:rPr lang="sk-SK" dirty="0"/>
              <a:t>sa použiť preventívne, ale hlavne pri liečbe akútnych a chronických ochorení, samostatne alebo spolu s inými, aj chemickými </a:t>
            </a:r>
            <a:r>
              <a:rPr lang="sk-SK" dirty="0" smtClean="0"/>
              <a:t>liekmi.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Preparáty </a:t>
            </a:r>
            <a:r>
              <a:rPr lang="sk-SK" dirty="0"/>
              <a:t>sú vo forme kvapiek, ktoré sa podávajú do papuľky, alebo sa môžu votrieť do kože, čo je veľká výhoda u mačiek a citlivých </a:t>
            </a:r>
            <a:r>
              <a:rPr lang="sk-SK" dirty="0" smtClean="0"/>
              <a:t>psov.</a:t>
            </a:r>
          </a:p>
          <a:p>
            <a:pPr lvl="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Prípravky </a:t>
            </a:r>
            <a:r>
              <a:rPr lang="sk-SK" dirty="0" err="1"/>
              <a:t>Joalis</a:t>
            </a:r>
            <a:r>
              <a:rPr lang="sk-SK" dirty="0"/>
              <a:t> </a:t>
            </a:r>
            <a:r>
              <a:rPr lang="sk-SK" dirty="0" err="1"/>
              <a:t>Animal</a:t>
            </a:r>
            <a:r>
              <a:rPr lang="sk-SK" dirty="0"/>
              <a:t> nemajú žiadne vedľajšie účinky a ich výhodou je aj prijateľná cena. 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354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 č.1</a:t>
            </a:r>
          </a:p>
        </p:txBody>
      </p:sp>
      <p:pic>
        <p:nvPicPr>
          <p:cNvPr id="3075" name="Picture 3" descr="C:\Users\Kristi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8" y="1595776"/>
            <a:ext cx="37720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0" y="1616128"/>
            <a:ext cx="3760110" cy="44958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/>
              <a:t>Pes, nekastrovaná samica, maltézsky psík „</a:t>
            </a:r>
            <a:r>
              <a:rPr lang="sk-SK" dirty="0" err="1"/>
              <a:t>Ashley</a:t>
            </a:r>
            <a:r>
              <a:rPr lang="sk-SK" dirty="0"/>
              <a:t>“, vek 5 </a:t>
            </a:r>
            <a:r>
              <a:rPr lang="sk-SK" dirty="0" smtClean="0"/>
              <a:t>rokov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b="1" dirty="0" smtClean="0"/>
              <a:t>Problém</a:t>
            </a:r>
            <a:r>
              <a:rPr lang="sk-SK" b="1" dirty="0"/>
              <a:t>:</a:t>
            </a:r>
            <a:r>
              <a:rPr lang="sk-SK" dirty="0"/>
              <a:t> od šteňacieho veku pozorovaná pažravosť a hltavé jedenie, ktoré sa rozvinuli až do nutkavého správania. Sučka neustále vyňucháva na podlahe, olizuje ju a požiera všetko čo nájde na zemi, aj nestráviteľné materiály. Žobre pri stole a vynucuje si jedlo. Nadmerný príjem potravy viedol k nadváhe (6,77 kg), nechuti k pohybu a k odmietaniu hry. Pes prejavuje aj strach z určitých situácií.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30341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Prípad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č.1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b="1" dirty="0"/>
              <a:t>Terapia:</a:t>
            </a:r>
            <a:r>
              <a:rPr lang="sk-SK" dirty="0"/>
              <a:t> modifikácia správania, zmeny v prostredí, zmes </a:t>
            </a:r>
            <a:r>
              <a:rPr lang="sk-SK" dirty="0" err="1"/>
              <a:t>Bachových</a:t>
            </a:r>
            <a:r>
              <a:rPr lang="sk-SK" dirty="0"/>
              <a:t> esencií, </a:t>
            </a:r>
            <a:r>
              <a:rPr lang="sk-SK" dirty="0" err="1"/>
              <a:t>Joalis</a:t>
            </a:r>
            <a:r>
              <a:rPr lang="sk-SK" dirty="0"/>
              <a:t> </a:t>
            </a:r>
            <a:r>
              <a:rPr lang="sk-SK" dirty="0" err="1"/>
              <a:t>AniMet</a:t>
            </a:r>
            <a:r>
              <a:rPr lang="sk-SK" dirty="0"/>
              <a:t>, diéta pre psov s </a:t>
            </a:r>
            <a:r>
              <a:rPr lang="sk-SK" dirty="0" smtClean="0"/>
              <a:t>obezitou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b="1" dirty="0" smtClean="0"/>
              <a:t>Stav </a:t>
            </a:r>
            <a:r>
              <a:rPr lang="sk-SK" b="1" dirty="0"/>
              <a:t>po 3 týždňoch </a:t>
            </a:r>
            <a:r>
              <a:rPr lang="sk-SK" b="1" dirty="0" smtClean="0"/>
              <a:t>liečby:</a:t>
            </a:r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Pokles </a:t>
            </a:r>
            <a:r>
              <a:rPr lang="sk-SK" dirty="0"/>
              <a:t>hmotnosti o 300 g, vyňucháva, ale už neolizuje podlahu a nepožiera už nič okrem diétneho krmiva. </a:t>
            </a:r>
            <a:endParaRPr lang="sk-SK" dirty="0" smtClean="0"/>
          </a:p>
          <a:p>
            <a:pPr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sk-SK" dirty="0" smtClean="0"/>
              <a:t>Pri </a:t>
            </a:r>
            <a:r>
              <a:rPr lang="sk-SK" dirty="0"/>
              <a:t>stole nežobre, pokojne čaká na svoje jedlo. Upokojila sa, začala prejavovať záujem o aportovanie a iné interakcie s majiteľmi.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921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žný">
  <a:themeElements>
    <a:clrScheme name="Krytin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žný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234</TotalTime>
  <Words>144</Words>
  <Application>Microsoft Office PowerPoint</Application>
  <PresentationFormat>Prezentácia na obrazovke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Bežný</vt:lpstr>
      <vt:lpstr>   Využitie alternatívnej medicíny pri riešení porúch správania psov a mačiek </vt:lpstr>
      <vt:lpstr>Prezentácia programu PowerPoint</vt:lpstr>
      <vt:lpstr> Možné príčiny problémového správania </vt:lpstr>
      <vt:lpstr>Najčastejšie poruchy správania u psov a mačiek </vt:lpstr>
      <vt:lpstr> Možnosti riešenia porúch správania</vt:lpstr>
      <vt:lpstr>Prezentácia programu PowerPoint</vt:lpstr>
      <vt:lpstr>Prezentácia programu PowerPoint</vt:lpstr>
      <vt:lpstr>Prípad č.1</vt:lpstr>
      <vt:lpstr>Prípad č.1</vt:lpstr>
      <vt:lpstr>Prípad č.2</vt:lpstr>
      <vt:lpstr>Prípad č.2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Kristi</dc:creator>
  <cp:lastModifiedBy>Admin</cp:lastModifiedBy>
  <cp:revision>12</cp:revision>
  <dcterms:created xsi:type="dcterms:W3CDTF">2016-06-07T14:48:43Z</dcterms:created>
  <dcterms:modified xsi:type="dcterms:W3CDTF">2016-06-09T19:02:24Z</dcterms:modified>
</cp:coreProperties>
</file>